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4"/>
  </p:sldMasterIdLst>
  <p:notesMasterIdLst>
    <p:notesMasterId r:id="rId21"/>
  </p:notesMasterIdLst>
  <p:handoutMasterIdLst>
    <p:handoutMasterId r:id="rId22"/>
  </p:handoutMasterIdLst>
  <p:sldIdLst>
    <p:sldId id="278" r:id="rId5"/>
    <p:sldId id="260" r:id="rId6"/>
    <p:sldId id="296" r:id="rId7"/>
    <p:sldId id="280" r:id="rId8"/>
    <p:sldId id="302" r:id="rId9"/>
    <p:sldId id="284" r:id="rId10"/>
    <p:sldId id="295" r:id="rId11"/>
    <p:sldId id="287" r:id="rId12"/>
    <p:sldId id="274" r:id="rId13"/>
    <p:sldId id="299" r:id="rId14"/>
    <p:sldId id="282" r:id="rId15"/>
    <p:sldId id="286" r:id="rId16"/>
    <p:sldId id="283" r:id="rId17"/>
    <p:sldId id="303" r:id="rId18"/>
    <p:sldId id="304" r:id="rId19"/>
    <p:sldId id="290" r:id="rId20"/>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107" d="100"/>
          <a:sy n="107" d="100"/>
        </p:scale>
        <p:origin x="138" y="156"/>
      </p:cViewPr>
      <p:guideLst/>
    </p:cSldViewPr>
  </p:slideViewPr>
  <p:notesTextViewPr>
    <p:cViewPr>
      <p:scale>
        <a:sx n="1" d="1"/>
        <a:sy n="1" d="1"/>
      </p:scale>
      <p:origin x="0" y="0"/>
    </p:cViewPr>
  </p:notesTextViewPr>
  <p:notesViewPr>
    <p:cSldViewPr snapToGrid="0">
      <p:cViewPr varScale="1">
        <p:scale>
          <a:sx n="88" d="100"/>
          <a:sy n="88" d="100"/>
        </p:scale>
        <p:origin x="293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D2761137-B2F4-44A2-AEA9-B8D72975A05F}" type="datetime1">
              <a:rPr lang="de-DE" smtClean="0"/>
              <a:t>11.09.2023</a:t>
            </a:fld>
            <a:endParaRPr lang="de-DE" dirty="0"/>
          </a:p>
        </p:txBody>
      </p:sp>
      <p:sp>
        <p:nvSpPr>
          <p:cNvPr id="4" name="Fußzeilenplatzhalt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E2E3065-8A24-47C9-A843-0DFEC08A77C7}" type="slidenum">
              <a:rPr lang="de-DE" smtClean="0"/>
              <a:t>‹Nr.›</a:t>
            </a:fld>
            <a:endParaRPr lang="de-DE" dirty="0"/>
          </a:p>
        </p:txBody>
      </p:sp>
    </p:spTree>
    <p:extLst>
      <p:ext uri="{BB962C8B-B14F-4D97-AF65-F5344CB8AC3E}">
        <p14:creationId xmlns:p14="http://schemas.microsoft.com/office/powerpoint/2010/main" val="19538765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de-DE" noProof="0" dirty="0"/>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pPr rtl="0"/>
            <a:fld id="{E546253B-BE88-45C5-9ABC-A8414C168BD1}" type="datetime1">
              <a:rPr lang="de-DE" noProof="0" smtClean="0"/>
              <a:t>11.09.2023</a:t>
            </a:fld>
            <a:endParaRPr lang="de-DE" noProof="0" dirty="0"/>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de-DE" noProof="0" dirty="0"/>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de-DE" noProof="0" dirty="0"/>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2E6DE88F-1F85-4A27-9D34-D74A50E7B0DA}" type="slidenum">
              <a:rPr lang="de-DE" noProof="0" smtClean="0"/>
              <a:t>‹Nr.›</a:t>
            </a:fld>
            <a:endParaRPr lang="de-DE" noProof="0" dirty="0"/>
          </a:p>
        </p:txBody>
      </p:sp>
    </p:spTree>
    <p:extLst>
      <p:ext uri="{BB962C8B-B14F-4D97-AF65-F5344CB8AC3E}">
        <p14:creationId xmlns:p14="http://schemas.microsoft.com/office/powerpoint/2010/main" val="373009185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rtl="0"/>
            <a:fld id="{2E6DE88F-1F85-4A27-9D34-D74A50E7B0DA}" type="slidenum">
              <a:rPr lang="de-DE" smtClean="0"/>
              <a:t>1</a:t>
            </a:fld>
            <a:endParaRPr lang="de-DE" dirty="0"/>
          </a:p>
        </p:txBody>
      </p:sp>
    </p:spTree>
    <p:extLst>
      <p:ext uri="{BB962C8B-B14F-4D97-AF65-F5344CB8AC3E}">
        <p14:creationId xmlns:p14="http://schemas.microsoft.com/office/powerpoint/2010/main" val="3874568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70469FFB-50E2-4C4C-9153-E02989AFA0F2}" type="slidenum">
              <a:rPr lang="de-CH" smtClean="0"/>
              <a:t>14</a:t>
            </a:fld>
            <a:endParaRPr lang="de-CH" dirty="0"/>
          </a:p>
        </p:txBody>
      </p:sp>
    </p:spTree>
    <p:extLst>
      <p:ext uri="{BB962C8B-B14F-4D97-AF65-F5344CB8AC3E}">
        <p14:creationId xmlns:p14="http://schemas.microsoft.com/office/powerpoint/2010/main" val="820183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rtl="0"/>
            <a:fld id="{2E6DE88F-1F85-4A27-9D34-D74A50E7B0DA}" type="slidenum">
              <a:rPr lang="de-DE" smtClean="0"/>
              <a:t>16</a:t>
            </a:fld>
            <a:endParaRPr lang="de-DE" dirty="0"/>
          </a:p>
        </p:txBody>
      </p:sp>
    </p:spTree>
    <p:extLst>
      <p:ext uri="{BB962C8B-B14F-4D97-AF65-F5344CB8AC3E}">
        <p14:creationId xmlns:p14="http://schemas.microsoft.com/office/powerpoint/2010/main" val="2195640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43562B51-A8ED-4DAD-A87D-926CABAC7150}" type="slidenum">
              <a:rPr lang="de-CH" smtClean="0"/>
              <a:pPr/>
              <a:t>2</a:t>
            </a:fld>
            <a:endParaRPr lang="de-CH"/>
          </a:p>
        </p:txBody>
      </p:sp>
    </p:spTree>
    <p:extLst>
      <p:ext uri="{BB962C8B-B14F-4D97-AF65-F5344CB8AC3E}">
        <p14:creationId xmlns:p14="http://schemas.microsoft.com/office/powerpoint/2010/main" val="2330865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Stressfreie</a:t>
            </a:r>
            <a:r>
              <a:rPr lang="de-CH" baseline="0" dirty="0"/>
              <a:t> Menschen gibt es nicht. Gewisse Dosen an Stress kann das Leben weniger langweilig oder interessanter machen. In diesem Fall sprechen wir von Eustres. Zu viel Stress, der sogenannte Distress kann aber zu Krankheiten führen. Jeder Stress ist ein psychologisch, physiologisches Problem und läuft im Gehirn ab. Darum ist es wichtig dass wir unsere Stressoren und Stress-Symptome kennen. Sie helfen uns, den schädlichen Stress zu regulieren. </a:t>
            </a:r>
            <a:endParaRPr lang="de-CH" dirty="0"/>
          </a:p>
        </p:txBody>
      </p:sp>
      <p:sp>
        <p:nvSpPr>
          <p:cNvPr id="4" name="Foliennummernplatzhalter 3"/>
          <p:cNvSpPr>
            <a:spLocks noGrp="1"/>
          </p:cNvSpPr>
          <p:nvPr>
            <p:ph type="sldNum" sz="quarter" idx="10"/>
          </p:nvPr>
        </p:nvSpPr>
        <p:spPr/>
        <p:txBody>
          <a:bodyPr/>
          <a:lstStyle/>
          <a:p>
            <a:fld id="{D634563C-2F12-404A-A271-4D1D99E2C03D}" type="slidenum">
              <a:rPr lang="de-CH" smtClean="0"/>
              <a:pPr/>
              <a:t>3</a:t>
            </a:fld>
            <a:endParaRPr lang="de-CH" dirty="0"/>
          </a:p>
        </p:txBody>
      </p:sp>
    </p:spTree>
    <p:extLst>
      <p:ext uri="{BB962C8B-B14F-4D97-AF65-F5344CB8AC3E}">
        <p14:creationId xmlns:p14="http://schemas.microsoft.com/office/powerpoint/2010/main" val="3411225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10 Minuten</a:t>
            </a:r>
          </a:p>
        </p:txBody>
      </p:sp>
      <p:sp>
        <p:nvSpPr>
          <p:cNvPr id="4" name="Foliennummernplatzhalter 3"/>
          <p:cNvSpPr>
            <a:spLocks noGrp="1"/>
          </p:cNvSpPr>
          <p:nvPr>
            <p:ph type="sldNum" sz="quarter" idx="10"/>
          </p:nvPr>
        </p:nvSpPr>
        <p:spPr/>
        <p:txBody>
          <a:bodyPr/>
          <a:lstStyle/>
          <a:p>
            <a:fld id="{D634563C-2F12-404A-A271-4D1D99E2C03D}" type="slidenum">
              <a:rPr lang="de-CH" smtClean="0"/>
              <a:pPr/>
              <a:t>4</a:t>
            </a:fld>
            <a:endParaRPr lang="de-CH" dirty="0"/>
          </a:p>
        </p:txBody>
      </p:sp>
    </p:spTree>
    <p:extLst>
      <p:ext uri="{BB962C8B-B14F-4D97-AF65-F5344CB8AC3E}">
        <p14:creationId xmlns:p14="http://schemas.microsoft.com/office/powerpoint/2010/main" val="2512070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de-DE"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499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rtl="0"/>
            <a:fld id="{2E6DE88F-1F85-4A27-9D34-D74A50E7B0DA}" type="slidenum">
              <a:rPr lang="de-DE" smtClean="0"/>
              <a:t>7</a:t>
            </a:fld>
            <a:endParaRPr lang="de-DE" dirty="0"/>
          </a:p>
        </p:txBody>
      </p:sp>
    </p:spTree>
    <p:extLst>
      <p:ext uri="{BB962C8B-B14F-4D97-AF65-F5344CB8AC3E}">
        <p14:creationId xmlns:p14="http://schemas.microsoft.com/office/powerpoint/2010/main" val="3434995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rtl="0"/>
            <a:fld id="{2E6DE88F-1F85-4A27-9D34-D74A50E7B0DA}" type="slidenum">
              <a:rPr lang="de-DE" smtClean="0"/>
              <a:t>8</a:t>
            </a:fld>
            <a:endParaRPr lang="de-DE" dirty="0"/>
          </a:p>
        </p:txBody>
      </p:sp>
    </p:spTree>
    <p:extLst>
      <p:ext uri="{BB962C8B-B14F-4D97-AF65-F5344CB8AC3E}">
        <p14:creationId xmlns:p14="http://schemas.microsoft.com/office/powerpoint/2010/main" val="2452432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Aufgabe welches sind Ihre Coping Strategien (Bewältigungsstrategie). Worauf kann ich im Stress zurückgreifen.</a:t>
            </a:r>
          </a:p>
        </p:txBody>
      </p:sp>
      <p:sp>
        <p:nvSpPr>
          <p:cNvPr id="4" name="Foliennummernplatzhalter 3"/>
          <p:cNvSpPr>
            <a:spLocks noGrp="1"/>
          </p:cNvSpPr>
          <p:nvPr>
            <p:ph type="sldNum" sz="quarter" idx="10"/>
          </p:nvPr>
        </p:nvSpPr>
        <p:spPr/>
        <p:txBody>
          <a:bodyPr/>
          <a:lstStyle/>
          <a:p>
            <a:fld id="{D634563C-2F12-404A-A271-4D1D99E2C03D}" type="slidenum">
              <a:rPr lang="de-CH" smtClean="0"/>
              <a:pPr/>
              <a:t>10</a:t>
            </a:fld>
            <a:endParaRPr lang="de-CH" dirty="0"/>
          </a:p>
        </p:txBody>
      </p:sp>
    </p:spTree>
    <p:extLst>
      <p:ext uri="{BB962C8B-B14F-4D97-AF65-F5344CB8AC3E}">
        <p14:creationId xmlns:p14="http://schemas.microsoft.com/office/powerpoint/2010/main" val="4148424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540FD76E-3AF2-4430-B677-E4EA8F70A1BA}" type="slidenum">
              <a:rPr lang="de-CH" smtClean="0"/>
              <a:t>11</a:t>
            </a:fld>
            <a:endParaRPr lang="de-CH" dirty="0"/>
          </a:p>
        </p:txBody>
      </p:sp>
    </p:spTree>
    <p:extLst>
      <p:ext uri="{BB962C8B-B14F-4D97-AF65-F5344CB8AC3E}">
        <p14:creationId xmlns:p14="http://schemas.microsoft.com/office/powerpoint/2010/main" val="3940372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de-DE"/>
              <a:t>Mastertitelformat bearbeiten</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pPr rtl="0"/>
            <a:fld id="{E758FE69-3F99-4550-AA00-A7FF61BF76EA}" type="datetime1">
              <a:rPr lang="de-DE" noProof="0" smtClean="0"/>
              <a:t>11.09.2023</a:t>
            </a:fld>
            <a:endParaRPr lang="de-DE" noProof="0" dirty="0"/>
          </a:p>
        </p:txBody>
      </p:sp>
      <p:sp>
        <p:nvSpPr>
          <p:cNvPr id="5" name="Footer Placeholder 4"/>
          <p:cNvSpPr>
            <a:spLocks noGrp="1"/>
          </p:cNvSpPr>
          <p:nvPr>
            <p:ph type="ftr" sz="quarter" idx="11"/>
          </p:nvPr>
        </p:nvSpPr>
        <p:spPr/>
        <p:txBody>
          <a:bodyPr/>
          <a:lstStyle>
            <a:lvl1pPr>
              <a:defRPr>
                <a:solidFill>
                  <a:srgbClr val="FFFFFF"/>
                </a:solidFill>
              </a:defRPr>
            </a:lvl1pPr>
          </a:lstStyle>
          <a:p>
            <a:pPr rtl="0"/>
            <a:endParaRPr lang="de-DE" noProof="0"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rtl="0"/>
            <a:fld id="{3A98EE3D-8CD1-4C3F-BD1C-C98C9596463C}" type="slidenum">
              <a:rPr lang="de-DE" noProof="0" smtClean="0"/>
              <a:pPr/>
              <a:t>‹Nr.›</a:t>
            </a:fld>
            <a:endParaRPr lang="de-DE" noProof="0"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521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rtl="0"/>
            <a:fld id="{68BEABDA-98C7-4D1F-B6BB-CA7E2F630F9B}" type="datetime1">
              <a:rPr lang="de-DE" noProof="0" smtClean="0"/>
              <a:t>11.09.2023</a:t>
            </a:fld>
            <a:endParaRPr lang="de-DE" noProof="0" dirty="0"/>
          </a:p>
        </p:txBody>
      </p:sp>
      <p:sp>
        <p:nvSpPr>
          <p:cNvPr id="5" name="Footer Placeholder 4"/>
          <p:cNvSpPr>
            <a:spLocks noGrp="1"/>
          </p:cNvSpPr>
          <p:nvPr>
            <p:ph type="ftr" sz="quarter" idx="11"/>
          </p:nvPr>
        </p:nvSpPr>
        <p:spPr/>
        <p:txBody>
          <a:bodyPr/>
          <a:lstStyle/>
          <a:p>
            <a:pPr rtl="0"/>
            <a:endParaRPr lang="de-DE" noProof="0" dirty="0"/>
          </a:p>
        </p:txBody>
      </p:sp>
      <p:sp>
        <p:nvSpPr>
          <p:cNvPr id="6" name="Slide Number Placeholder 5"/>
          <p:cNvSpPr>
            <a:spLocks noGrp="1"/>
          </p:cNvSpPr>
          <p:nvPr>
            <p:ph type="sldNum" sz="quarter" idx="12"/>
          </p:nvPr>
        </p:nvSpPr>
        <p:spPr/>
        <p:txBody>
          <a:bodyPr/>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370314565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rtl="0"/>
            <a:fld id="{68BEABDA-98C7-4D1F-B6BB-CA7E2F630F9B}" type="datetime1">
              <a:rPr lang="de-DE" noProof="0" smtClean="0"/>
              <a:t>11.09.2023</a:t>
            </a:fld>
            <a:endParaRPr lang="de-DE" noProof="0" dirty="0"/>
          </a:p>
        </p:txBody>
      </p:sp>
      <p:sp>
        <p:nvSpPr>
          <p:cNvPr id="5" name="Footer Placeholder 4"/>
          <p:cNvSpPr>
            <a:spLocks noGrp="1"/>
          </p:cNvSpPr>
          <p:nvPr>
            <p:ph type="ftr" sz="quarter" idx="11"/>
          </p:nvPr>
        </p:nvSpPr>
        <p:spPr/>
        <p:txBody>
          <a:bodyPr/>
          <a:lstStyle/>
          <a:p>
            <a:pPr rtl="0"/>
            <a:endParaRPr lang="de-DE" noProof="0" dirty="0"/>
          </a:p>
        </p:txBody>
      </p:sp>
      <p:sp>
        <p:nvSpPr>
          <p:cNvPr id="6" name="Slide Number Placeholder 5"/>
          <p:cNvSpPr>
            <a:spLocks noGrp="1"/>
          </p:cNvSpPr>
          <p:nvPr>
            <p:ph type="sldNum" sz="quarter" idx="12"/>
          </p:nvPr>
        </p:nvSpPr>
        <p:spPr/>
        <p:txBody>
          <a:bodyPr/>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319973189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Panorama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913806" y="4565255"/>
            <a:ext cx="10355326" cy="543472"/>
          </a:xfrm>
        </p:spPr>
        <p:txBody>
          <a:bodyPr rtlCol="0" anchor="b">
            <a:normAutofit/>
          </a:bodyPr>
          <a:lstStyle>
            <a:lvl1pPr algn="ctr">
              <a:defRPr sz="2800"/>
            </a:lvl1pPr>
          </a:lstStyle>
          <a:p>
            <a:pPr rtl="0"/>
            <a:r>
              <a:rPr lang="de-DE" noProof="0"/>
              <a:t>Mastertitelformat bearbeiten</a:t>
            </a:r>
            <a:endParaRPr lang="de-DE" noProof="0" dirty="0"/>
          </a:p>
        </p:txBody>
      </p:sp>
      <p:sp>
        <p:nvSpPr>
          <p:cNvPr id="3" name="Bildplatzhalt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rtlCol="0"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dirty="0"/>
              <a:t>Bild durch Klicken auf Symbol hinzufügen</a:t>
            </a:r>
          </a:p>
        </p:txBody>
      </p:sp>
      <p:sp>
        <p:nvSpPr>
          <p:cNvPr id="4" name="Textplatzhalter 3"/>
          <p:cNvSpPr>
            <a:spLocks noGrp="1"/>
          </p:cNvSpPr>
          <p:nvPr>
            <p:ph type="body" sz="half" idx="2"/>
          </p:nvPr>
        </p:nvSpPr>
        <p:spPr>
          <a:xfrm>
            <a:off x="913795" y="5247728"/>
            <a:ext cx="10353762" cy="543472"/>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Mastertextformat bearbeiten</a:t>
            </a:r>
          </a:p>
        </p:txBody>
      </p:sp>
      <p:sp>
        <p:nvSpPr>
          <p:cNvPr id="5" name="Datumsplatzhalter 4"/>
          <p:cNvSpPr>
            <a:spLocks noGrp="1"/>
          </p:cNvSpPr>
          <p:nvPr>
            <p:ph type="dt" sz="half" idx="10"/>
          </p:nvPr>
        </p:nvSpPr>
        <p:spPr/>
        <p:txBody>
          <a:bodyPr rtlCol="0"/>
          <a:lstStyle/>
          <a:p>
            <a:pPr rtl="0"/>
            <a:fld id="{B61AEB60-0CF2-4FDF-8809-8AC51494D5F5}" type="datetime1">
              <a:rPr lang="de-DE" noProof="0" smtClean="0"/>
              <a:t>11.09.2023</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3225630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rtl="0"/>
            <a:fld id="{9468F14C-D4F1-40B6-B1AD-A03EDAA6725D}" type="datetime1">
              <a:rPr lang="de-DE" noProof="0" smtClean="0"/>
              <a:t>11.09.2023</a:t>
            </a:fld>
            <a:endParaRPr lang="de-DE" noProof="0" dirty="0"/>
          </a:p>
        </p:txBody>
      </p:sp>
      <p:sp>
        <p:nvSpPr>
          <p:cNvPr id="5" name="Footer Placeholder 4"/>
          <p:cNvSpPr>
            <a:spLocks noGrp="1"/>
          </p:cNvSpPr>
          <p:nvPr>
            <p:ph type="ftr" sz="quarter" idx="11"/>
          </p:nvPr>
        </p:nvSpPr>
        <p:spPr/>
        <p:txBody>
          <a:bodyPr/>
          <a:lstStyle/>
          <a:p>
            <a:pPr rtl="0"/>
            <a:endParaRPr lang="de-DE" noProof="0" dirty="0"/>
          </a:p>
        </p:txBody>
      </p:sp>
      <p:sp>
        <p:nvSpPr>
          <p:cNvPr id="6" name="Slide Number Placeholder 5"/>
          <p:cNvSpPr>
            <a:spLocks noGrp="1"/>
          </p:cNvSpPr>
          <p:nvPr>
            <p:ph type="sldNum" sz="quarter" idx="12"/>
          </p:nvPr>
        </p:nvSpPr>
        <p:spPr/>
        <p:txBody>
          <a:bodyPr/>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1643244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de-DE"/>
              <a:t>Mastertitelformat bearbeiten</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rtl="0"/>
            <a:fld id="{68BEABDA-98C7-4D1F-B6BB-CA7E2F630F9B}" type="datetime1">
              <a:rPr lang="de-DE" noProof="0" smtClean="0"/>
              <a:t>11.09.2023</a:t>
            </a:fld>
            <a:endParaRPr lang="de-DE" noProof="0" dirty="0"/>
          </a:p>
        </p:txBody>
      </p:sp>
      <p:sp>
        <p:nvSpPr>
          <p:cNvPr id="5" name="Footer Placeholder 4"/>
          <p:cNvSpPr>
            <a:spLocks noGrp="1"/>
          </p:cNvSpPr>
          <p:nvPr>
            <p:ph type="ftr" sz="quarter" idx="11"/>
          </p:nvPr>
        </p:nvSpPr>
        <p:spPr/>
        <p:txBody>
          <a:bodyPr/>
          <a:lstStyle/>
          <a:p>
            <a:pPr rtl="0"/>
            <a:endParaRPr lang="de-DE" noProof="0" dirty="0"/>
          </a:p>
        </p:txBody>
      </p:sp>
      <p:sp>
        <p:nvSpPr>
          <p:cNvPr id="6" name="Slide Number Placeholder 5"/>
          <p:cNvSpPr>
            <a:spLocks noGrp="1"/>
          </p:cNvSpPr>
          <p:nvPr>
            <p:ph type="sldNum" sz="quarter" idx="12"/>
          </p:nvPr>
        </p:nvSpPr>
        <p:spPr/>
        <p:txBody>
          <a:bodyPr/>
          <a:lstStyle/>
          <a:p>
            <a:pPr rtl="0"/>
            <a:fld id="{3A98EE3D-8CD1-4C3F-BD1C-C98C9596463C}" type="slidenum">
              <a:rPr lang="de-DE" noProof="0" smtClean="0"/>
              <a:t>‹Nr.›</a:t>
            </a:fld>
            <a:endParaRPr lang="de-DE" noProof="0"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08039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pPr rtl="0"/>
            <a:fld id="{8FE3744A-5A44-4BFF-92AA-16DA5E94BB83}" type="datetime1">
              <a:rPr lang="de-DE" noProof="0" smtClean="0"/>
              <a:t>11.09.2023</a:t>
            </a:fld>
            <a:endParaRPr lang="de-DE" noProof="0" dirty="0"/>
          </a:p>
        </p:txBody>
      </p:sp>
      <p:sp>
        <p:nvSpPr>
          <p:cNvPr id="6" name="Footer Placeholder 5"/>
          <p:cNvSpPr>
            <a:spLocks noGrp="1"/>
          </p:cNvSpPr>
          <p:nvPr>
            <p:ph type="ftr" sz="quarter" idx="11"/>
          </p:nvPr>
        </p:nvSpPr>
        <p:spPr/>
        <p:txBody>
          <a:bodyPr/>
          <a:lstStyle/>
          <a:p>
            <a:pPr rtl="0"/>
            <a:endParaRPr lang="de-DE" noProof="0" dirty="0"/>
          </a:p>
        </p:txBody>
      </p:sp>
      <p:sp>
        <p:nvSpPr>
          <p:cNvPr id="7" name="Slide Number Placeholder 6"/>
          <p:cNvSpPr>
            <a:spLocks noGrp="1"/>
          </p:cNvSpPr>
          <p:nvPr>
            <p:ph type="sldNum" sz="quarter" idx="12"/>
          </p:nvPr>
        </p:nvSpPr>
        <p:spPr/>
        <p:txBody>
          <a:bodyPr/>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3221352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pPr rtl="0"/>
            <a:fld id="{6DEDD9AE-23AE-4EB7-B3DB-242A1D8478FB}" type="datetime1">
              <a:rPr lang="de-DE" noProof="0" smtClean="0"/>
              <a:t>11.09.2023</a:t>
            </a:fld>
            <a:endParaRPr lang="de-DE" noProof="0" dirty="0"/>
          </a:p>
        </p:txBody>
      </p:sp>
      <p:sp>
        <p:nvSpPr>
          <p:cNvPr id="8" name="Footer Placeholder 7"/>
          <p:cNvSpPr>
            <a:spLocks noGrp="1"/>
          </p:cNvSpPr>
          <p:nvPr>
            <p:ph type="ftr" sz="quarter" idx="11"/>
          </p:nvPr>
        </p:nvSpPr>
        <p:spPr/>
        <p:txBody>
          <a:bodyPr/>
          <a:lstStyle/>
          <a:p>
            <a:pPr rtl="0"/>
            <a:endParaRPr lang="de-DE" noProof="0" dirty="0"/>
          </a:p>
        </p:txBody>
      </p:sp>
      <p:sp>
        <p:nvSpPr>
          <p:cNvPr id="9" name="Slide Number Placeholder 8"/>
          <p:cNvSpPr>
            <a:spLocks noGrp="1"/>
          </p:cNvSpPr>
          <p:nvPr>
            <p:ph type="sldNum" sz="quarter" idx="12"/>
          </p:nvPr>
        </p:nvSpPr>
        <p:spPr/>
        <p:txBody>
          <a:bodyPr/>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2912870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pPr rtl="0"/>
            <a:fld id="{BF42FB20-1F3E-43B9-A22C-6B636C25391A}" type="datetime1">
              <a:rPr lang="de-DE" noProof="0" smtClean="0"/>
              <a:t>11.09.2023</a:t>
            </a:fld>
            <a:endParaRPr lang="de-DE" noProof="0" dirty="0"/>
          </a:p>
        </p:txBody>
      </p:sp>
      <p:sp>
        <p:nvSpPr>
          <p:cNvPr id="4" name="Footer Placeholder 3"/>
          <p:cNvSpPr>
            <a:spLocks noGrp="1"/>
          </p:cNvSpPr>
          <p:nvPr>
            <p:ph type="ftr" sz="quarter" idx="11"/>
          </p:nvPr>
        </p:nvSpPr>
        <p:spPr/>
        <p:txBody>
          <a:bodyPr/>
          <a:lstStyle/>
          <a:p>
            <a:pPr rtl="0"/>
            <a:endParaRPr lang="de-DE" noProof="0" dirty="0"/>
          </a:p>
        </p:txBody>
      </p:sp>
      <p:sp>
        <p:nvSpPr>
          <p:cNvPr id="5" name="Slide Number Placeholder 4"/>
          <p:cNvSpPr>
            <a:spLocks noGrp="1"/>
          </p:cNvSpPr>
          <p:nvPr>
            <p:ph type="sldNum" sz="quarter" idx="12"/>
          </p:nvPr>
        </p:nvSpPr>
        <p:spPr/>
        <p:txBody>
          <a:bodyPr/>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2052733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667D78AD-A707-44D8-98C7-2E5BF17C114E}" type="datetime1">
              <a:rPr lang="de-DE" noProof="0" smtClean="0"/>
              <a:t>11.09.2023</a:t>
            </a:fld>
            <a:endParaRPr lang="de-DE" noProof="0" dirty="0"/>
          </a:p>
        </p:txBody>
      </p:sp>
      <p:sp>
        <p:nvSpPr>
          <p:cNvPr id="3" name="Footer Placeholder 2"/>
          <p:cNvSpPr>
            <a:spLocks noGrp="1"/>
          </p:cNvSpPr>
          <p:nvPr>
            <p:ph type="ftr" sz="quarter" idx="11"/>
          </p:nvPr>
        </p:nvSpPr>
        <p:spPr/>
        <p:txBody>
          <a:bodyPr/>
          <a:lstStyle/>
          <a:p>
            <a:pPr rtl="0"/>
            <a:endParaRPr lang="de-DE" noProof="0" dirty="0"/>
          </a:p>
        </p:txBody>
      </p:sp>
      <p:sp>
        <p:nvSpPr>
          <p:cNvPr id="4" name="Slide Number Placeholder 3"/>
          <p:cNvSpPr>
            <a:spLocks noGrp="1"/>
          </p:cNvSpPr>
          <p:nvPr>
            <p:ph type="sldNum" sz="quarter" idx="12"/>
          </p:nvPr>
        </p:nvSpPr>
        <p:spPr/>
        <p:txBody>
          <a:bodyPr/>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2233851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de-DE"/>
              <a:t>Mastertitelformat bearbeiten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pPr rtl="0"/>
            <a:fld id="{68BEABDA-98C7-4D1F-B6BB-CA7E2F630F9B}" type="datetime1">
              <a:rPr lang="de-DE" noProof="0" smtClean="0"/>
              <a:t>11.09.2023</a:t>
            </a:fld>
            <a:endParaRPr lang="de-DE" noProof="0" dirty="0"/>
          </a:p>
        </p:txBody>
      </p:sp>
      <p:sp>
        <p:nvSpPr>
          <p:cNvPr id="6" name="Footer Placeholder 5"/>
          <p:cNvSpPr>
            <a:spLocks noGrp="1"/>
          </p:cNvSpPr>
          <p:nvPr>
            <p:ph type="ftr" sz="quarter" idx="11"/>
          </p:nvPr>
        </p:nvSpPr>
        <p:spPr/>
        <p:txBody>
          <a:bodyPr/>
          <a:lstStyle/>
          <a:p>
            <a:pPr rtl="0"/>
            <a:endParaRPr lang="de-DE" noProof="0" dirty="0"/>
          </a:p>
        </p:txBody>
      </p:sp>
      <p:sp>
        <p:nvSpPr>
          <p:cNvPr id="7" name="Slide Number Placeholder 6"/>
          <p:cNvSpPr>
            <a:spLocks noGrp="1"/>
          </p:cNvSpPr>
          <p:nvPr>
            <p:ph type="sldNum" sz="quarter" idx="12"/>
          </p:nvPr>
        </p:nvSpPr>
        <p:spPr/>
        <p:txBody>
          <a:bodyPr/>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190202697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de-DE"/>
              <a:t>Mastertitelformat bearbeiten</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dirty="0"/>
              <a:t>Bild durch Klicken auf Symbol hinzufügen</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pPr rtl="0"/>
            <a:fld id="{68BEABDA-98C7-4D1F-B6BB-CA7E2F630F9B}" type="datetime1">
              <a:rPr lang="de-DE" noProof="0" smtClean="0"/>
              <a:t>11.09.2023</a:t>
            </a:fld>
            <a:endParaRPr lang="de-DE" noProof="0"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226791449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rtl="0"/>
            <a:fld id="{68BEABDA-98C7-4D1F-B6BB-CA7E2F630F9B}" type="datetime1">
              <a:rPr lang="de-DE" noProof="0" smtClean="0"/>
              <a:t>11.09.2023</a:t>
            </a:fld>
            <a:endParaRPr lang="de-DE" noProof="0"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rtl="0"/>
            <a:endParaRPr lang="de-DE" noProof="0"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rtl="0"/>
            <a:fld id="{3A98EE3D-8CD1-4C3F-BD1C-C98C9596463C}" type="slidenum">
              <a:rPr lang="de-DE" noProof="0" smtClean="0"/>
              <a:t>‹Nr.›</a:t>
            </a:fld>
            <a:endParaRPr lang="de-DE" noProof="0" dirty="0"/>
          </a:p>
        </p:txBody>
      </p:sp>
    </p:spTree>
    <p:extLst>
      <p:ext uri="{BB962C8B-B14F-4D97-AF65-F5344CB8AC3E}">
        <p14:creationId xmlns:p14="http://schemas.microsoft.com/office/powerpoint/2010/main" val="51821599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g"/><Relationship Id="rId4" Type="http://schemas.openxmlformats.org/officeDocument/2006/relationships/image" Target="../media/image22.jpeg"/><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G"/><Relationship Id="rId3" Type="http://schemas.openxmlformats.org/officeDocument/2006/relationships/image" Target="../media/image3.jpg"/><Relationship Id="rId7" Type="http://schemas.openxmlformats.org/officeDocument/2006/relationships/image" Target="../media/image7.jpeg"/><Relationship Id="rId12"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9.webp"/><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CH" dirty="0"/>
          </a:p>
        </p:txBody>
      </p:sp>
      <p:sp>
        <p:nvSpPr>
          <p:cNvPr id="2" name="Titel 1">
            <a:extLst>
              <a:ext uri="{FF2B5EF4-FFF2-40B4-BE49-F238E27FC236}">
                <a16:creationId xmlns:a16="http://schemas.microsoft.com/office/drawing/2014/main" id="{0D1F047C-C727-42A7-85C5-68C5AA1B1A93}"/>
              </a:ext>
            </a:extLst>
          </p:cNvPr>
          <p:cNvSpPr>
            <a:spLocks noGrp="1"/>
          </p:cNvSpPr>
          <p:nvPr>
            <p:ph type="title"/>
          </p:nvPr>
        </p:nvSpPr>
        <p:spPr>
          <a:xfrm>
            <a:off x="5317671" y="1032741"/>
            <a:ext cx="5504209" cy="1356360"/>
          </a:xfrm>
        </p:spPr>
        <p:txBody>
          <a:bodyPr vert="horz" lIns="91440" tIns="45720" rIns="91440" bIns="45720" rtlCol="0" anchor="ctr">
            <a:normAutofit/>
          </a:bodyPr>
          <a:lstStyle/>
          <a:p>
            <a:pPr algn="l"/>
            <a:r>
              <a:rPr lang="en-US" sz="4000" b="1" dirty="0">
                <a:solidFill>
                  <a:schemeClr val="tx1"/>
                </a:solidFill>
                <a:latin typeface="Arial" panose="020B0604020202020204" pitchFamily="34" charset="0"/>
                <a:cs typeface="Arial" panose="020B0604020202020204" pitchFamily="34" charset="0"/>
              </a:rPr>
              <a:t>Stress, </a:t>
            </a:r>
            <a:r>
              <a:rPr lang="en-US" sz="4000" b="1" dirty="0" err="1">
                <a:solidFill>
                  <a:schemeClr val="tx1"/>
                </a:solidFill>
                <a:latin typeface="Arial" panose="020B0604020202020204" pitchFamily="34" charset="0"/>
                <a:cs typeface="Arial" panose="020B0604020202020204" pitchFamily="34" charset="0"/>
              </a:rPr>
              <a:t>mich</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nicht</a:t>
            </a:r>
            <a:r>
              <a:rPr lang="en-US" sz="4000" b="1" dirty="0">
                <a:solidFill>
                  <a:schemeClr val="tx1"/>
                </a:solidFill>
                <a:latin typeface="Arial" panose="020B0604020202020204" pitchFamily="34" charset="0"/>
                <a:cs typeface="Arial" panose="020B0604020202020204" pitchFamily="34" charset="0"/>
              </a:rPr>
              <a:t>!</a:t>
            </a:r>
            <a:br>
              <a:rPr lang="en-US" sz="4000" b="1" dirty="0">
                <a:solidFill>
                  <a:schemeClr val="tx1"/>
                </a:solidFill>
                <a:latin typeface="Arial" panose="020B0604020202020204" pitchFamily="34" charset="0"/>
                <a:cs typeface="Arial" panose="020B0604020202020204" pitchFamily="34" charset="0"/>
              </a:rPr>
            </a:br>
            <a:r>
              <a:rPr lang="en-US" sz="2400" b="1" dirty="0">
                <a:solidFill>
                  <a:schemeClr val="tx1"/>
                </a:solidFill>
                <a:latin typeface="Arial" panose="020B0604020202020204" pitchFamily="34" charset="0"/>
                <a:cs typeface="Arial" panose="020B0604020202020204" pitchFamily="34" charset="0"/>
              </a:rPr>
              <a:t>Tipps für den </a:t>
            </a:r>
            <a:r>
              <a:rPr lang="en-US" sz="2400" b="1" dirty="0" err="1">
                <a:solidFill>
                  <a:schemeClr val="tx1"/>
                </a:solidFill>
                <a:latin typeface="Arial" panose="020B0604020202020204" pitchFamily="34" charset="0"/>
                <a:cs typeface="Arial" panose="020B0604020202020204" pitchFamily="34" charset="0"/>
              </a:rPr>
              <a:t>Alltag</a:t>
            </a:r>
            <a:endParaRPr lang="en-US" sz="2400" b="1" dirty="0">
              <a:solidFill>
                <a:schemeClr val="tx1"/>
              </a:solidFill>
              <a:latin typeface="Arial" panose="020B0604020202020204" pitchFamily="34" charset="0"/>
              <a:cs typeface="Arial" panose="020B0604020202020204" pitchFamily="34" charset="0"/>
            </a:endParaRPr>
          </a:p>
        </p:txBody>
      </p:sp>
      <p:pic>
        <p:nvPicPr>
          <p:cNvPr id="5" name="Bild 4">
            <a:extLst>
              <a:ext uri="{FF2B5EF4-FFF2-40B4-BE49-F238E27FC236}">
                <a16:creationId xmlns:a16="http://schemas.microsoft.com/office/drawing/2014/main" id="{F8A1C807-B9AD-4C9B-BF9F-60F03428998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3460" r="44376" b="-1"/>
          <a:stretch/>
        </p:blipFill>
        <p:spPr>
          <a:xfrm rot="21600000">
            <a:off x="223336" y="243840"/>
            <a:ext cx="3646837" cy="6377939"/>
          </a:xfrm>
          <a:prstGeom prst="rect">
            <a:avLst/>
          </a:prstGeom>
          <a:noFill/>
        </p:spPr>
      </p:pic>
      <p:sp>
        <p:nvSpPr>
          <p:cNvPr id="3" name="Untertitel 2">
            <a:extLst>
              <a:ext uri="{FF2B5EF4-FFF2-40B4-BE49-F238E27FC236}">
                <a16:creationId xmlns:a16="http://schemas.microsoft.com/office/drawing/2014/main" id="{DB93FB3F-A8D4-46D3-A1C6-C79C64563729}"/>
              </a:ext>
            </a:extLst>
          </p:cNvPr>
          <p:cNvSpPr>
            <a:spLocks noGrp="1"/>
          </p:cNvSpPr>
          <p:nvPr>
            <p:ph type="body" sz="half" idx="2"/>
          </p:nvPr>
        </p:nvSpPr>
        <p:spPr>
          <a:xfrm>
            <a:off x="5317671" y="3071090"/>
            <a:ext cx="6460672" cy="3024909"/>
          </a:xfrm>
        </p:spPr>
        <p:txBody>
          <a:bodyPr vert="horz" lIns="91440" tIns="45720" rIns="91440" bIns="45720" rtlCol="0">
            <a:normAutofit fontScale="32500" lnSpcReduction="20000"/>
          </a:bodyPr>
          <a:lstStyle/>
          <a:p>
            <a:pPr algn="l"/>
            <a:endParaRPr lang="en-US" b="1" dirty="0">
              <a:solidFill>
                <a:schemeClr val="tx1"/>
              </a:solidFill>
            </a:endParaRPr>
          </a:p>
          <a:p>
            <a:pPr algn="l"/>
            <a:r>
              <a:rPr lang="en-US" sz="6000" b="1" dirty="0" err="1">
                <a:solidFill>
                  <a:schemeClr val="tx1"/>
                </a:solidFill>
                <a:latin typeface="Arial" panose="020B0604020202020204" pitchFamily="34" charset="0"/>
                <a:cs typeface="Arial" panose="020B0604020202020204" pitchFamily="34" charset="0"/>
              </a:rPr>
              <a:t>Thurgauer</a:t>
            </a:r>
            <a:r>
              <a:rPr lang="en-US" sz="6000" b="1" dirty="0">
                <a:solidFill>
                  <a:schemeClr val="tx1"/>
                </a:solidFill>
                <a:latin typeface="Arial" panose="020B0604020202020204" pitchFamily="34" charset="0"/>
                <a:cs typeface="Arial" panose="020B0604020202020204" pitchFamily="34" charset="0"/>
              </a:rPr>
              <a:t> </a:t>
            </a:r>
            <a:r>
              <a:rPr lang="en-US" sz="6000" b="1" dirty="0" err="1">
                <a:solidFill>
                  <a:schemeClr val="tx1"/>
                </a:solidFill>
                <a:latin typeface="Arial" panose="020B0604020202020204" pitchFamily="34" charset="0"/>
                <a:cs typeface="Arial" panose="020B0604020202020204" pitchFamily="34" charset="0"/>
              </a:rPr>
              <a:t>Landfrauenverband</a:t>
            </a:r>
            <a:endParaRPr lang="en-US" sz="6000" b="1" dirty="0">
              <a:solidFill>
                <a:schemeClr val="tx1"/>
              </a:solidFill>
              <a:latin typeface="Arial" panose="020B0604020202020204" pitchFamily="34" charset="0"/>
              <a:cs typeface="Arial" panose="020B0604020202020204" pitchFamily="34" charset="0"/>
            </a:endParaRPr>
          </a:p>
          <a:p>
            <a:pPr algn="l"/>
            <a:endParaRPr lang="en-US" sz="3500" b="1" dirty="0">
              <a:solidFill>
                <a:schemeClr val="tx1"/>
              </a:solidFill>
              <a:latin typeface="Arial" panose="020B0604020202020204" pitchFamily="34" charset="0"/>
              <a:cs typeface="Arial" panose="020B0604020202020204" pitchFamily="34" charset="0"/>
            </a:endParaRPr>
          </a:p>
          <a:p>
            <a:pPr algn="l"/>
            <a:r>
              <a:rPr lang="en-US" sz="6000" b="1" dirty="0" err="1">
                <a:solidFill>
                  <a:schemeClr val="tx1"/>
                </a:solidFill>
                <a:latin typeface="Arial" panose="020B0604020202020204" pitchFamily="34" charset="0"/>
                <a:cs typeface="Arial" panose="020B0604020202020204" pitchFamily="34" charset="0"/>
              </a:rPr>
              <a:t>Präsidentinnenkonferenz</a:t>
            </a:r>
            <a:r>
              <a:rPr lang="en-US" sz="6000" b="1" dirty="0">
                <a:solidFill>
                  <a:schemeClr val="tx1"/>
                </a:solidFill>
                <a:latin typeface="Arial" panose="020B0604020202020204" pitchFamily="34" charset="0"/>
                <a:cs typeface="Arial" panose="020B0604020202020204" pitchFamily="34" charset="0"/>
              </a:rPr>
              <a:t> 28.08.2023</a:t>
            </a:r>
          </a:p>
          <a:p>
            <a:pPr algn="l"/>
            <a:r>
              <a:rPr lang="en-US" sz="6000" b="1" dirty="0" err="1">
                <a:solidFill>
                  <a:schemeClr val="tx1"/>
                </a:solidFill>
                <a:latin typeface="Arial" panose="020B0604020202020204" pitchFamily="34" charset="0"/>
                <a:cs typeface="Arial" panose="020B0604020202020204" pitchFamily="34" charset="0"/>
              </a:rPr>
              <a:t>Arenenberg</a:t>
            </a:r>
            <a:endParaRPr lang="en-US" sz="6000" b="1" dirty="0">
              <a:solidFill>
                <a:schemeClr val="tx1"/>
              </a:solidFill>
            </a:endParaRPr>
          </a:p>
          <a:p>
            <a:pPr algn="l"/>
            <a:endParaRPr lang="en-US" b="1" dirty="0">
              <a:solidFill>
                <a:schemeClr val="tx1"/>
              </a:solidFill>
            </a:endParaRPr>
          </a:p>
          <a:p>
            <a:pPr algn="l"/>
            <a:endParaRPr lang="en-US" b="1" dirty="0">
              <a:solidFill>
                <a:schemeClr val="tx1"/>
              </a:solidFill>
            </a:endParaRPr>
          </a:p>
          <a:p>
            <a:pPr algn="l"/>
            <a:r>
              <a:rPr lang="en-US" sz="2500" b="1" dirty="0">
                <a:solidFill>
                  <a:schemeClr val="tx1"/>
                </a:solidFill>
                <a:latin typeface="Arial" panose="020B0604020202020204" pitchFamily="34" charset="0"/>
                <a:cs typeface="Arial" panose="020B0604020202020204" pitchFamily="34" charset="0"/>
              </a:rPr>
              <a:t>Sonja Hiltebrand</a:t>
            </a:r>
          </a:p>
          <a:p>
            <a:pPr algn="l"/>
            <a:r>
              <a:rPr lang="en-US" sz="1900" dirty="0">
                <a:solidFill>
                  <a:schemeClr val="tx1"/>
                </a:solidFill>
                <a:latin typeface="Arial" panose="020B0604020202020204" pitchFamily="34" charset="0"/>
                <a:cs typeface="Arial" panose="020B0604020202020204" pitchFamily="34" charset="0"/>
              </a:rPr>
              <a:t>Praxis für </a:t>
            </a:r>
            <a:r>
              <a:rPr lang="en-US" sz="1900" dirty="0" err="1">
                <a:solidFill>
                  <a:schemeClr val="tx1"/>
                </a:solidFill>
                <a:latin typeface="Arial" panose="020B0604020202020204" pitchFamily="34" charset="0"/>
                <a:cs typeface="Arial" panose="020B0604020202020204" pitchFamily="34" charset="0"/>
              </a:rPr>
              <a:t>Stressregulation</a:t>
            </a:r>
            <a:r>
              <a:rPr lang="en-US" sz="1900" dirty="0">
                <a:solidFill>
                  <a:schemeClr val="tx1"/>
                </a:solidFill>
                <a:latin typeface="Arial" panose="020B0604020202020204" pitchFamily="34" charset="0"/>
                <a:cs typeface="Arial" panose="020B0604020202020204" pitchFamily="34" charset="0"/>
              </a:rPr>
              <a:t> &amp; </a:t>
            </a:r>
            <a:r>
              <a:rPr lang="en-US" sz="1900" dirty="0" err="1">
                <a:solidFill>
                  <a:schemeClr val="tx1"/>
                </a:solidFill>
                <a:latin typeface="Arial" panose="020B0604020202020204" pitchFamily="34" charset="0"/>
                <a:cs typeface="Arial" panose="020B0604020202020204" pitchFamily="34" charset="0"/>
              </a:rPr>
              <a:t>Psychologische</a:t>
            </a:r>
            <a:r>
              <a:rPr lang="en-US" sz="1900" dirty="0">
                <a:solidFill>
                  <a:schemeClr val="tx1"/>
                </a:solidFill>
                <a:latin typeface="Arial" panose="020B0604020202020204" pitchFamily="34" charset="0"/>
                <a:cs typeface="Arial" panose="020B0604020202020204" pitchFamily="34" charset="0"/>
              </a:rPr>
              <a:t> </a:t>
            </a:r>
            <a:r>
              <a:rPr lang="en-US" sz="1900" dirty="0" err="1">
                <a:solidFill>
                  <a:schemeClr val="tx1"/>
                </a:solidFill>
                <a:latin typeface="Arial" panose="020B0604020202020204" pitchFamily="34" charset="0"/>
                <a:cs typeface="Arial" panose="020B0604020202020204" pitchFamily="34" charset="0"/>
              </a:rPr>
              <a:t>Beratung</a:t>
            </a:r>
            <a:endParaRPr lang="en-US" sz="1900" dirty="0">
              <a:solidFill>
                <a:schemeClr val="tx1"/>
              </a:solidFill>
              <a:latin typeface="Arial" panose="020B0604020202020204" pitchFamily="34" charset="0"/>
              <a:cs typeface="Arial" panose="020B0604020202020204" pitchFamily="34" charset="0"/>
            </a:endParaRPr>
          </a:p>
          <a:p>
            <a:pPr algn="l"/>
            <a:r>
              <a:rPr lang="en-US" sz="1900" dirty="0" err="1">
                <a:solidFill>
                  <a:schemeClr val="tx1"/>
                </a:solidFill>
                <a:latin typeface="Arial" panose="020B0604020202020204" pitchFamily="34" charset="0"/>
                <a:cs typeface="Arial" panose="020B0604020202020204" pitchFamily="34" charset="0"/>
              </a:rPr>
              <a:t>Galgenholzstrasse</a:t>
            </a:r>
            <a:r>
              <a:rPr lang="en-US" sz="1900" dirty="0">
                <a:solidFill>
                  <a:schemeClr val="tx1"/>
                </a:solidFill>
                <a:latin typeface="Arial" panose="020B0604020202020204" pitchFamily="34" charset="0"/>
                <a:cs typeface="Arial" panose="020B0604020202020204" pitchFamily="34" charset="0"/>
              </a:rPr>
              <a:t> 21, 8500 </a:t>
            </a:r>
            <a:r>
              <a:rPr lang="en-US" sz="1900" dirty="0" err="1">
                <a:solidFill>
                  <a:schemeClr val="tx1"/>
                </a:solidFill>
                <a:latin typeface="Arial" panose="020B0604020202020204" pitchFamily="34" charset="0"/>
                <a:cs typeface="Arial" panose="020B0604020202020204" pitchFamily="34" charset="0"/>
              </a:rPr>
              <a:t>Frauenfeld</a:t>
            </a:r>
            <a:r>
              <a:rPr lang="en-US" sz="1900" dirty="0">
                <a:solidFill>
                  <a:schemeClr val="tx1"/>
                </a:solidFill>
                <a:latin typeface="Arial" panose="020B0604020202020204" pitchFamily="34" charset="0"/>
                <a:cs typeface="Arial" panose="020B0604020202020204" pitchFamily="34" charset="0"/>
              </a:rPr>
              <a:t> 078 793 79 82. www.eigene-balance-finden.ch   </a:t>
            </a:r>
          </a:p>
        </p:txBody>
      </p:sp>
      <p:pic>
        <p:nvPicPr>
          <p:cNvPr id="7" name="Grafik 6">
            <a:extLst>
              <a:ext uri="{FF2B5EF4-FFF2-40B4-BE49-F238E27FC236}">
                <a16:creationId xmlns:a16="http://schemas.microsoft.com/office/drawing/2014/main" id="{6E704408-770C-4344-869A-57F260563CC0}"/>
              </a:ext>
            </a:extLst>
          </p:cNvPr>
          <p:cNvPicPr>
            <a:picLocks noChangeAspect="1"/>
          </p:cNvPicPr>
          <p:nvPr/>
        </p:nvPicPr>
        <p:blipFill>
          <a:blip r:embed="rId4"/>
          <a:stretch>
            <a:fillRect/>
          </a:stretch>
        </p:blipFill>
        <p:spPr>
          <a:xfrm>
            <a:off x="223335" y="243838"/>
            <a:ext cx="4620986" cy="6370322"/>
          </a:xfrm>
          <a:prstGeom prst="rect">
            <a:avLst/>
          </a:prstGeom>
        </p:spPr>
      </p:pic>
      <p:sp>
        <p:nvSpPr>
          <p:cNvPr id="6" name="Textfeld 5">
            <a:extLst>
              <a:ext uri="{FF2B5EF4-FFF2-40B4-BE49-F238E27FC236}">
                <a16:creationId xmlns:a16="http://schemas.microsoft.com/office/drawing/2014/main" id="{EA435C1D-5803-7267-31D3-AB1D118907A8}"/>
              </a:ext>
            </a:extLst>
          </p:cNvPr>
          <p:cNvSpPr txBox="1"/>
          <p:nvPr/>
        </p:nvSpPr>
        <p:spPr>
          <a:xfrm>
            <a:off x="11498256" y="6095999"/>
            <a:ext cx="358609" cy="369332"/>
          </a:xfrm>
          <a:prstGeom prst="rect">
            <a:avLst/>
          </a:prstGeom>
          <a:noFill/>
        </p:spPr>
        <p:txBody>
          <a:bodyPr wrap="square">
            <a:spAutoFit/>
          </a:bodyPr>
          <a:lstStyle/>
          <a:p>
            <a:r>
              <a:rPr lang="en-US" sz="1800" dirty="0">
                <a:solidFill>
                  <a:schemeClr val="tx1"/>
                </a:solidFill>
                <a:latin typeface="Franklin Gothic Book" panose="020B0503020102020204" pitchFamily="34" charset="0"/>
              </a:rPr>
              <a:t>©</a:t>
            </a:r>
            <a:endParaRPr lang="de-CH" dirty="0"/>
          </a:p>
        </p:txBody>
      </p:sp>
    </p:spTree>
    <p:extLst>
      <p:ext uri="{BB962C8B-B14F-4D97-AF65-F5344CB8AC3E}">
        <p14:creationId xmlns:p14="http://schemas.microsoft.com/office/powerpoint/2010/main" val="4167884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116633"/>
            <a:ext cx="8229600" cy="1015851"/>
          </a:xfrm>
        </p:spPr>
        <p:txBody>
          <a:bodyPr>
            <a:normAutofit/>
          </a:bodyPr>
          <a:lstStyle/>
          <a:p>
            <a:pPr algn="ctr"/>
            <a:r>
              <a:rPr lang="de-CH" dirty="0"/>
              <a:t>Resilienz &amp; Coping Strategie</a:t>
            </a: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497" y="2254568"/>
            <a:ext cx="2449870" cy="2492660"/>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6548" y="2430448"/>
            <a:ext cx="1661452" cy="1837998"/>
          </a:xfrm>
          <a:prstGeom prst="rect">
            <a:avLst/>
          </a:prstGeom>
        </p:spPr>
      </p:pic>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4727867"/>
            <a:ext cx="2897932" cy="1906016"/>
          </a:xfrm>
          <a:prstGeom prst="rect">
            <a:avLst/>
          </a:prstGeom>
        </p:spPr>
      </p:pic>
      <p:pic>
        <p:nvPicPr>
          <p:cNvPr id="13" name="Grafik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1802" y="2087949"/>
            <a:ext cx="2016742" cy="2774102"/>
          </a:xfrm>
          <a:prstGeom prst="rect">
            <a:avLst/>
          </a:prstGeom>
        </p:spPr>
      </p:pic>
      <p:pic>
        <p:nvPicPr>
          <p:cNvPr id="15" name="Grafik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1" y="1115483"/>
            <a:ext cx="2900940" cy="1168271"/>
          </a:xfrm>
          <a:prstGeom prst="rect">
            <a:avLst/>
          </a:prstGeom>
        </p:spPr>
      </p:pic>
      <p:pic>
        <p:nvPicPr>
          <p:cNvPr id="16" name="Grafik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4889" y="1132483"/>
            <a:ext cx="3852620" cy="936104"/>
          </a:xfrm>
          <a:prstGeom prst="rect">
            <a:avLst/>
          </a:prstGeom>
        </p:spPr>
      </p:pic>
      <p:pic>
        <p:nvPicPr>
          <p:cNvPr id="19" name="Grafik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21932" y="1115483"/>
            <a:ext cx="2449870" cy="3612383"/>
          </a:xfrm>
          <a:prstGeom prst="rect">
            <a:avLst/>
          </a:prstGeom>
        </p:spPr>
      </p:pic>
      <p:pic>
        <p:nvPicPr>
          <p:cNvPr id="20" name="Grafik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21259" y="4727865"/>
            <a:ext cx="1260679" cy="1906016"/>
          </a:xfrm>
          <a:prstGeom prst="rect">
            <a:avLst/>
          </a:prstGeom>
        </p:spPr>
      </p:pic>
      <p:pic>
        <p:nvPicPr>
          <p:cNvPr id="21" name="Grafik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4890" y="4747228"/>
            <a:ext cx="2566369" cy="1886656"/>
          </a:xfrm>
          <a:prstGeom prst="rect">
            <a:avLst/>
          </a:prstGeom>
        </p:spPr>
      </p:pic>
      <p:pic>
        <p:nvPicPr>
          <p:cNvPr id="3" name="Grafik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62991" y="4747228"/>
            <a:ext cx="2508812" cy="1886655"/>
          </a:xfrm>
          <a:prstGeom prst="rect">
            <a:avLst/>
          </a:prstGeom>
        </p:spPr>
      </p:pic>
      <p:sp>
        <p:nvSpPr>
          <p:cNvPr id="5" name="Foliennummernplatzhalter 4"/>
          <p:cNvSpPr>
            <a:spLocks noGrp="1"/>
          </p:cNvSpPr>
          <p:nvPr>
            <p:ph type="sldNum" sz="quarter" idx="12"/>
          </p:nvPr>
        </p:nvSpPr>
        <p:spPr/>
        <p:txBody>
          <a:bodyPr/>
          <a:lstStyle/>
          <a:p>
            <a:fld id="{3122FA51-5B7C-4F47-B937-27FF911B2A8E}" type="slidenum">
              <a:rPr lang="de-CH" smtClean="0"/>
              <a:t>10</a:t>
            </a:fld>
            <a:endParaRPr lang="de-CH" dirty="0"/>
          </a:p>
        </p:txBody>
      </p:sp>
    </p:spTree>
    <p:extLst>
      <p:ext uri="{BB962C8B-B14F-4D97-AF65-F5344CB8AC3E}">
        <p14:creationId xmlns:p14="http://schemas.microsoft.com/office/powerpoint/2010/main" val="254950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12036" y="1217078"/>
            <a:ext cx="2211756" cy="1912620"/>
          </a:xfrm>
        </p:spPr>
      </p:pic>
      <p:sp>
        <p:nvSpPr>
          <p:cNvPr id="2" name="Titel 1"/>
          <p:cNvSpPr>
            <a:spLocks noGrp="1"/>
          </p:cNvSpPr>
          <p:nvPr>
            <p:ph type="title"/>
          </p:nvPr>
        </p:nvSpPr>
        <p:spPr>
          <a:xfrm>
            <a:off x="4498084" y="764705"/>
            <a:ext cx="5918397" cy="597235"/>
          </a:xfrm>
          <a:solidFill>
            <a:schemeClr val="bg1"/>
          </a:solidFill>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1"/>
          </a:fillRef>
          <a:effectRef idx="1">
            <a:schemeClr val="accent1"/>
          </a:effectRef>
          <a:fontRef idx="minor">
            <a:schemeClr val="lt1"/>
          </a:fontRef>
        </p:style>
        <p:txBody>
          <a:bodyPr>
            <a:normAutofit/>
          </a:bodyPr>
          <a:lstStyle/>
          <a:p>
            <a:r>
              <a:rPr lang="de-CH" sz="3200" b="1" dirty="0">
                <a:solidFill>
                  <a:schemeClr val="accent1"/>
                </a:solidFill>
              </a:rPr>
              <a:t>Von 0 auf 100 und zurück</a:t>
            </a:r>
            <a:endParaRPr lang="de-CH" b="1" dirty="0">
              <a:solidFill>
                <a:schemeClr val="accent1"/>
              </a:solidFill>
            </a:endParaRPr>
          </a:p>
        </p:txBody>
      </p: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2036" y="3248939"/>
            <a:ext cx="2211756" cy="1714500"/>
          </a:xfrm>
          <a:prstGeom prst="rect">
            <a:avLst/>
          </a:prstGeom>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2036" y="5085184"/>
            <a:ext cx="2171700" cy="1348740"/>
          </a:xfrm>
          <a:prstGeom prst="rect">
            <a:avLst/>
          </a:prstGeom>
        </p:spPr>
      </p:pic>
      <p:sp>
        <p:nvSpPr>
          <p:cNvPr id="3" name="Textfeld 2"/>
          <p:cNvSpPr txBox="1"/>
          <p:nvPr/>
        </p:nvSpPr>
        <p:spPr>
          <a:xfrm>
            <a:off x="4439816" y="1556793"/>
            <a:ext cx="5976665" cy="1200329"/>
          </a:xfrm>
          <a:prstGeom prst="rect">
            <a:avLst/>
          </a:prstGeom>
          <a:noFill/>
        </p:spPr>
        <p:txBody>
          <a:bodyPr wrap="square" rtlCol="0">
            <a:spAutoFit/>
          </a:bodyPr>
          <a:lstStyle/>
          <a:p>
            <a:r>
              <a:rPr lang="de-CH" dirty="0"/>
              <a:t>1.  Wippen mit den Füssen. Von Fersen auf</a:t>
            </a:r>
          </a:p>
          <a:p>
            <a:r>
              <a:rPr lang="de-CH" dirty="0"/>
              <a:t>     Zehen</a:t>
            </a:r>
          </a:p>
          <a:p>
            <a:endParaRPr lang="de-CH" dirty="0"/>
          </a:p>
          <a:p>
            <a:r>
              <a:rPr lang="de-CH" dirty="0"/>
              <a:t>2. Antippen der Fusskanten, Zehen und Fersen</a:t>
            </a:r>
          </a:p>
        </p:txBody>
      </p:sp>
      <p:sp>
        <p:nvSpPr>
          <p:cNvPr id="5" name="Textfeld 4"/>
          <p:cNvSpPr txBox="1"/>
          <p:nvPr/>
        </p:nvSpPr>
        <p:spPr>
          <a:xfrm>
            <a:off x="4439816" y="3248939"/>
            <a:ext cx="6192689" cy="3416320"/>
          </a:xfrm>
          <a:prstGeom prst="rect">
            <a:avLst/>
          </a:prstGeom>
          <a:noFill/>
        </p:spPr>
        <p:txBody>
          <a:bodyPr wrap="square" rtlCol="0">
            <a:spAutoFit/>
          </a:bodyPr>
          <a:lstStyle/>
          <a:p>
            <a:r>
              <a:rPr lang="de-CH" dirty="0"/>
              <a:t>3. rechter Arm und linkes Bein waagrecht  </a:t>
            </a:r>
          </a:p>
          <a:p>
            <a:r>
              <a:rPr lang="de-CH" dirty="0"/>
              <a:t>    strecken, anschliessend wechseln, linker Arm</a:t>
            </a:r>
          </a:p>
          <a:p>
            <a:r>
              <a:rPr lang="de-CH" dirty="0"/>
              <a:t>    und rechtes Bein. Dann rechter Arm nach</a:t>
            </a:r>
          </a:p>
          <a:p>
            <a:r>
              <a:rPr lang="de-CH" dirty="0"/>
              <a:t>    vorne strecken und gleichzeitig linkes Bein </a:t>
            </a:r>
          </a:p>
          <a:p>
            <a:r>
              <a:rPr lang="de-CH" dirty="0"/>
              <a:t>    nach hinten. Anschliessend wechseln</a:t>
            </a:r>
          </a:p>
          <a:p>
            <a:r>
              <a:rPr lang="de-CH" dirty="0"/>
              <a:t>    zum linken Arm nach vorne und rechtes Bein</a:t>
            </a:r>
          </a:p>
          <a:p>
            <a:r>
              <a:rPr lang="de-CH" dirty="0"/>
              <a:t>    nach hinten.</a:t>
            </a:r>
          </a:p>
          <a:p>
            <a:endParaRPr lang="de-CH" dirty="0"/>
          </a:p>
          <a:p>
            <a:r>
              <a:rPr lang="de-CH" dirty="0"/>
              <a:t>4. Auf den Füssen hin und her wiegen. Das</a:t>
            </a:r>
          </a:p>
          <a:p>
            <a:r>
              <a:rPr lang="de-CH" dirty="0"/>
              <a:t>    selbe mit Kopf sowie vor und nach hinten</a:t>
            </a:r>
          </a:p>
          <a:p>
            <a:r>
              <a:rPr lang="de-CH" dirty="0"/>
              <a:t>    oder drehen des Oberkörper.</a:t>
            </a:r>
          </a:p>
          <a:p>
            <a:r>
              <a:rPr lang="de-CH" i="1" dirty="0"/>
              <a:t>                                         (Sure für Einsatzkräfte</a:t>
            </a:r>
            <a:r>
              <a:rPr lang="de-CH" dirty="0"/>
              <a:t>)</a:t>
            </a:r>
          </a:p>
        </p:txBody>
      </p:sp>
      <p:sp>
        <p:nvSpPr>
          <p:cNvPr id="7" name="Foliennummernplatzhalter 6"/>
          <p:cNvSpPr>
            <a:spLocks noGrp="1"/>
          </p:cNvSpPr>
          <p:nvPr>
            <p:ph type="sldNum" sz="quarter" idx="12"/>
          </p:nvPr>
        </p:nvSpPr>
        <p:spPr/>
        <p:txBody>
          <a:bodyPr/>
          <a:lstStyle/>
          <a:p>
            <a:fld id="{3122FA51-5B7C-4F47-B937-27FF911B2A8E}" type="slidenum">
              <a:rPr lang="de-CH" smtClean="0"/>
              <a:t>11</a:t>
            </a:fld>
            <a:endParaRPr lang="de-CH" dirty="0"/>
          </a:p>
        </p:txBody>
      </p:sp>
    </p:spTree>
    <p:extLst>
      <p:ext uri="{BB962C8B-B14F-4D97-AF65-F5344CB8AC3E}">
        <p14:creationId xmlns:p14="http://schemas.microsoft.com/office/powerpoint/2010/main" val="155344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7528" y="2034380"/>
            <a:ext cx="4032448" cy="4319325"/>
          </a:xfrm>
        </p:spPr>
      </p:pic>
      <p:sp>
        <p:nvSpPr>
          <p:cNvPr id="2" name="Titel 1"/>
          <p:cNvSpPr>
            <a:spLocks noGrp="1"/>
          </p:cNvSpPr>
          <p:nvPr>
            <p:ph type="title"/>
          </p:nvPr>
        </p:nvSpPr>
        <p:spPr>
          <a:xfrm>
            <a:off x="1847528" y="332656"/>
            <a:ext cx="7416824" cy="1224136"/>
          </a:xfrm>
          <a:solidFill>
            <a:schemeClr val="bg1"/>
          </a:solidFill>
        </p:spPr>
        <p:style>
          <a:lnRef idx="1">
            <a:schemeClr val="accent1"/>
          </a:lnRef>
          <a:fillRef idx="2">
            <a:schemeClr val="accent1"/>
          </a:fillRef>
          <a:effectRef idx="1">
            <a:schemeClr val="accent1"/>
          </a:effectRef>
          <a:fontRef idx="minor">
            <a:schemeClr val="dk1"/>
          </a:fontRef>
        </p:style>
        <p:txBody>
          <a:bodyPr>
            <a:noAutofit/>
          </a:bodyPr>
          <a:lstStyle/>
          <a:p>
            <a:r>
              <a:rPr lang="de-CH" sz="3600" b="1" dirty="0">
                <a:solidFill>
                  <a:schemeClr val="accent1"/>
                </a:solidFill>
              </a:rPr>
              <a:t>Hirntätigkeit  stimulieren                   </a:t>
            </a:r>
          </a:p>
        </p:txBody>
      </p:sp>
      <p:sp>
        <p:nvSpPr>
          <p:cNvPr id="3" name="Textfeld 2"/>
          <p:cNvSpPr txBox="1"/>
          <p:nvPr/>
        </p:nvSpPr>
        <p:spPr>
          <a:xfrm>
            <a:off x="6023992" y="2060848"/>
            <a:ext cx="4032448" cy="5724644"/>
          </a:xfrm>
          <a:prstGeom prst="rect">
            <a:avLst/>
          </a:prstGeom>
          <a:noFill/>
        </p:spPr>
        <p:txBody>
          <a:bodyPr wrap="square" rtlCol="0">
            <a:spAutoFit/>
          </a:bodyPr>
          <a:lstStyle/>
          <a:p>
            <a:r>
              <a:rPr lang="de-CH" sz="2400" dirty="0"/>
              <a:t>Mit der Zunge die Zähne putzen.</a:t>
            </a:r>
          </a:p>
          <a:p>
            <a:r>
              <a:rPr lang="de-CH" sz="2400" dirty="0"/>
              <a:t>Zum Schluss drehst Du die Zunge gegen den Rachen. </a:t>
            </a:r>
          </a:p>
          <a:p>
            <a:endParaRPr lang="de-CH" sz="2400" dirty="0"/>
          </a:p>
          <a:p>
            <a:r>
              <a:rPr lang="de-CH" sz="2400" dirty="0"/>
              <a:t>Der Zungenmuskel nimmt im Hirn einen grossen Raum ein. Mit dieser Übung wird also die gesamte Hirntätigkeit stimuliert.</a:t>
            </a:r>
          </a:p>
          <a:p>
            <a:endParaRPr lang="de-CH" dirty="0"/>
          </a:p>
          <a:p>
            <a:endParaRPr lang="de-CH" dirty="0"/>
          </a:p>
          <a:p>
            <a:endParaRPr lang="de-CH" dirty="0"/>
          </a:p>
          <a:p>
            <a:endParaRPr lang="de-CH" dirty="0"/>
          </a:p>
          <a:p>
            <a:endParaRPr lang="de-CH" dirty="0"/>
          </a:p>
          <a:p>
            <a:endParaRPr lang="de-CH" dirty="0"/>
          </a:p>
          <a:p>
            <a:endParaRPr lang="de-CH" dirty="0"/>
          </a:p>
        </p:txBody>
      </p:sp>
      <p:sp>
        <p:nvSpPr>
          <p:cNvPr id="7" name="Foliennummernplatzhalter 6"/>
          <p:cNvSpPr>
            <a:spLocks noGrp="1"/>
          </p:cNvSpPr>
          <p:nvPr>
            <p:ph type="sldNum" sz="quarter" idx="12"/>
          </p:nvPr>
        </p:nvSpPr>
        <p:spPr/>
        <p:txBody>
          <a:bodyPr/>
          <a:lstStyle/>
          <a:p>
            <a:fld id="{3122FA51-5B7C-4F47-B937-27FF911B2A8E}" type="slidenum">
              <a:rPr lang="de-CH" smtClean="0"/>
              <a:t>12</a:t>
            </a:fld>
            <a:endParaRPr lang="de-CH" dirty="0"/>
          </a:p>
        </p:txBody>
      </p:sp>
    </p:spTree>
    <p:extLst>
      <p:ext uri="{BB962C8B-B14F-4D97-AF65-F5344CB8AC3E}">
        <p14:creationId xmlns:p14="http://schemas.microsoft.com/office/powerpoint/2010/main" val="3540820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91544" y="2564905"/>
            <a:ext cx="3816424" cy="3312367"/>
          </a:xfrm>
        </p:spPr>
      </p:pic>
      <p:pic>
        <p:nvPicPr>
          <p:cNvPr id="7" name="Inhaltsplatzhalt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00056" y="2564904"/>
            <a:ext cx="3175000" cy="3384376"/>
          </a:xfrm>
        </p:spPr>
      </p:pic>
      <p:sp>
        <p:nvSpPr>
          <p:cNvPr id="2" name="Titel 1"/>
          <p:cNvSpPr>
            <a:spLocks noGrp="1"/>
          </p:cNvSpPr>
          <p:nvPr>
            <p:ph type="title"/>
          </p:nvPr>
        </p:nvSpPr>
        <p:spPr>
          <a:xfrm>
            <a:off x="1991544" y="476672"/>
            <a:ext cx="7848872" cy="1570186"/>
          </a:xfr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de-CH" dirty="0"/>
              <a:t>   </a:t>
            </a:r>
            <a:r>
              <a:rPr lang="de-CH" b="1" dirty="0">
                <a:solidFill>
                  <a:schemeClr val="accent1"/>
                </a:solidFill>
              </a:rPr>
              <a:t>Übungen</a:t>
            </a:r>
            <a:br>
              <a:rPr lang="de-CH" b="1" dirty="0">
                <a:solidFill>
                  <a:schemeClr val="accent1"/>
                </a:solidFill>
              </a:rPr>
            </a:br>
            <a:r>
              <a:rPr lang="de-CH" b="1" dirty="0">
                <a:solidFill>
                  <a:schemeClr val="accent1"/>
                </a:solidFill>
              </a:rPr>
              <a:t>   «Die liegende Acht»</a:t>
            </a: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061" y="2841619"/>
            <a:ext cx="3060340" cy="2808312"/>
          </a:xfrm>
          <a:prstGeom prst="rect">
            <a:avLst/>
          </a:prstGeom>
        </p:spPr>
      </p:pic>
      <p:cxnSp>
        <p:nvCxnSpPr>
          <p:cNvPr id="11" name="Gerade Verbindung 10"/>
          <p:cNvCxnSpPr/>
          <p:nvPr/>
        </p:nvCxnSpPr>
        <p:spPr>
          <a:xfrm>
            <a:off x="6600056" y="2852936"/>
            <a:ext cx="36004" cy="2880320"/>
          </a:xfrm>
          <a:prstGeom prst="line">
            <a:avLst/>
          </a:prstGeom>
        </p:spPr>
        <p:style>
          <a:lnRef idx="1">
            <a:schemeClr val="accent1"/>
          </a:lnRef>
          <a:fillRef idx="0">
            <a:schemeClr val="accent1"/>
          </a:fillRef>
          <a:effectRef idx="0">
            <a:schemeClr val="accent1"/>
          </a:effectRef>
          <a:fontRef idx="minor">
            <a:schemeClr val="tx1"/>
          </a:fontRef>
        </p:style>
      </p:cxnSp>
      <p:sp>
        <p:nvSpPr>
          <p:cNvPr id="4" name="Foliennummernplatzhalter 3"/>
          <p:cNvSpPr>
            <a:spLocks noGrp="1"/>
          </p:cNvSpPr>
          <p:nvPr>
            <p:ph type="sldNum" sz="quarter" idx="12"/>
          </p:nvPr>
        </p:nvSpPr>
        <p:spPr/>
        <p:txBody>
          <a:bodyPr/>
          <a:lstStyle/>
          <a:p>
            <a:fld id="{3122FA51-5B7C-4F47-B937-27FF911B2A8E}" type="slidenum">
              <a:rPr lang="de-CH" smtClean="0"/>
              <a:t>13</a:t>
            </a:fld>
            <a:endParaRPr lang="de-CH" dirty="0"/>
          </a:p>
        </p:txBody>
      </p:sp>
    </p:spTree>
    <p:extLst>
      <p:ext uri="{BB962C8B-B14F-4D97-AF65-F5344CB8AC3E}">
        <p14:creationId xmlns:p14="http://schemas.microsoft.com/office/powerpoint/2010/main" val="2155699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279576" y="3282962"/>
            <a:ext cx="3678560" cy="2666319"/>
          </a:xfrm>
        </p:spPr>
      </p:pic>
      <p:pic>
        <p:nvPicPr>
          <p:cNvPr id="6" name="Inhaltsplatzhalt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096001" y="3290501"/>
            <a:ext cx="3744417" cy="2624689"/>
          </a:xfrm>
        </p:spPr>
      </p:pic>
      <p:sp>
        <p:nvSpPr>
          <p:cNvPr id="2" name="Titel 1"/>
          <p:cNvSpPr>
            <a:spLocks noGrp="1"/>
          </p:cNvSpPr>
          <p:nvPr>
            <p:ph type="title"/>
          </p:nvPr>
        </p:nvSpPr>
        <p:spPr>
          <a:xfrm>
            <a:off x="1981200" y="274638"/>
            <a:ext cx="8229600" cy="2650306"/>
          </a:xfrm>
          <a:solidFill>
            <a:schemeClr val="bg1"/>
          </a:solidFill>
        </p:spPr>
        <p:txBody>
          <a:bodyPr>
            <a:normAutofit fontScale="90000"/>
          </a:bodyPr>
          <a:lstStyle/>
          <a:p>
            <a:r>
              <a:rPr lang="de-CH" b="1" dirty="0"/>
              <a:t>Ausschüttung von Glückshormonen (Botenstoffe) </a:t>
            </a:r>
            <a:br>
              <a:rPr lang="de-CH" b="1" dirty="0"/>
            </a:br>
            <a:r>
              <a:rPr lang="de-CH" b="1" dirty="0"/>
              <a:t>Dopamin, Serotonin, Noradrenalin Endorphine, Oxitocin</a:t>
            </a:r>
          </a:p>
        </p:txBody>
      </p:sp>
      <p:sp>
        <p:nvSpPr>
          <p:cNvPr id="7" name="Rechteck 6"/>
          <p:cNvSpPr/>
          <p:nvPr/>
        </p:nvSpPr>
        <p:spPr>
          <a:xfrm>
            <a:off x="3810000" y="2690337"/>
            <a:ext cx="4572000" cy="1200329"/>
          </a:xfrm>
          <a:prstGeom prst="rect">
            <a:avLst/>
          </a:prstGeom>
        </p:spPr>
        <p:txBody>
          <a:bodyPr>
            <a:spAutoFit/>
          </a:bodyPr>
          <a:lstStyle/>
          <a:p>
            <a:endParaRPr lang="de-DE" dirty="0"/>
          </a:p>
          <a:p>
            <a:endParaRPr lang="de-DE" dirty="0"/>
          </a:p>
          <a:p>
            <a:endParaRPr lang="de-DE" dirty="0"/>
          </a:p>
          <a:p>
            <a:endParaRPr lang="de-DE" dirty="0"/>
          </a:p>
        </p:txBody>
      </p:sp>
      <p:sp>
        <p:nvSpPr>
          <p:cNvPr id="4" name="Foliennummernplatzhalter 3"/>
          <p:cNvSpPr>
            <a:spLocks noGrp="1"/>
          </p:cNvSpPr>
          <p:nvPr>
            <p:ph type="sldNum" sz="quarter" idx="12"/>
          </p:nvPr>
        </p:nvSpPr>
        <p:spPr/>
        <p:txBody>
          <a:bodyPr/>
          <a:lstStyle/>
          <a:p>
            <a:fld id="{3122FA51-5B7C-4F47-B937-27FF911B2A8E}" type="slidenum">
              <a:rPr lang="de-CH" smtClean="0"/>
              <a:t>14</a:t>
            </a:fld>
            <a:endParaRPr lang="de-CH" dirty="0"/>
          </a:p>
        </p:txBody>
      </p:sp>
    </p:spTree>
    <p:extLst>
      <p:ext uri="{BB962C8B-B14F-4D97-AF65-F5344CB8AC3E}">
        <p14:creationId xmlns:p14="http://schemas.microsoft.com/office/powerpoint/2010/main" val="1757760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09775" y="463933"/>
            <a:ext cx="8229600" cy="1210146"/>
          </a:xfrm>
        </p:spPr>
        <p:txBody>
          <a:bodyPr/>
          <a:lstStyle/>
          <a:p>
            <a:r>
              <a:rPr lang="de-CH" dirty="0"/>
              <a:t>Dein bester Freund</a:t>
            </a:r>
          </a:p>
        </p:txBody>
      </p:sp>
      <p:sp>
        <p:nvSpPr>
          <p:cNvPr id="4" name="Inhaltsplatzhalter 3"/>
          <p:cNvSpPr>
            <a:spLocks noGrp="1"/>
          </p:cNvSpPr>
          <p:nvPr>
            <p:ph sz="quarter" idx="2"/>
          </p:nvPr>
        </p:nvSpPr>
        <p:spPr>
          <a:xfrm>
            <a:off x="1981200" y="1772816"/>
            <a:ext cx="4040188" cy="4680520"/>
          </a:xfrm>
        </p:spPr>
        <p:txBody>
          <a:bodyPr>
            <a:normAutofit fontScale="92500"/>
          </a:bodyPr>
          <a:lstStyle/>
          <a:p>
            <a:r>
              <a:rPr lang="de-CH" dirty="0"/>
              <a:t>Schau in den Spiegel und Du siehst den Menschen, der für Dein Leben verantwortlich ist. Auf ihn und nur allein auf ihn kommt es an. Kümmere Dich nicht um die anderen, denn nur der Mensch, den Du im Spiegel siehst, ist bis ans Ende Deiner Tage stets bei Dir. Du hast erst dann die schwierigste aller Prüfungen bestanden, wenn er Dein bester Freund geworden ist.</a:t>
            </a:r>
            <a:br>
              <a:rPr lang="de-CH" dirty="0"/>
            </a:br>
            <a:endParaRPr lang="de-CH" dirty="0"/>
          </a:p>
          <a:p>
            <a:r>
              <a:rPr lang="de-CH" dirty="0"/>
              <a:t>Gelesen aus "Heute ist mein bester Tag".</a:t>
            </a:r>
            <a:br>
              <a:rPr lang="de-CH" dirty="0"/>
            </a:br>
            <a:r>
              <a:rPr lang="de-CH" dirty="0"/>
              <a:t>Arthur Lassen</a:t>
            </a:r>
          </a:p>
          <a:p>
            <a:endParaRPr lang="de-CH" dirty="0"/>
          </a:p>
        </p:txBody>
      </p:sp>
      <p:pic>
        <p:nvPicPr>
          <p:cNvPr id="7" name="Inhaltsplatzhalter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312025" y="1844824"/>
            <a:ext cx="3510311" cy="3944170"/>
          </a:xfrm>
        </p:spPr>
      </p:pic>
      <p:sp>
        <p:nvSpPr>
          <p:cNvPr id="5" name="Foliennummernplatzhalter 4"/>
          <p:cNvSpPr>
            <a:spLocks noGrp="1"/>
          </p:cNvSpPr>
          <p:nvPr>
            <p:ph type="sldNum" sz="quarter" idx="12"/>
          </p:nvPr>
        </p:nvSpPr>
        <p:spPr/>
        <p:txBody>
          <a:bodyPr/>
          <a:lstStyle/>
          <a:p>
            <a:fld id="{3122FA51-5B7C-4F47-B937-27FF911B2A8E}" type="slidenum">
              <a:rPr lang="de-CH" smtClean="0"/>
              <a:t>15</a:t>
            </a:fld>
            <a:endParaRPr lang="de-CH" dirty="0"/>
          </a:p>
        </p:txBody>
      </p:sp>
    </p:spTree>
    <p:extLst>
      <p:ext uri="{BB962C8B-B14F-4D97-AF65-F5344CB8AC3E}">
        <p14:creationId xmlns:p14="http://schemas.microsoft.com/office/powerpoint/2010/main" val="2191755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CH"/>
          </a:p>
        </p:txBody>
      </p:sp>
      <p:sp>
        <p:nvSpPr>
          <p:cNvPr id="2" name="Titel 1">
            <a:extLst>
              <a:ext uri="{FF2B5EF4-FFF2-40B4-BE49-F238E27FC236}">
                <a16:creationId xmlns:a16="http://schemas.microsoft.com/office/drawing/2014/main" id="{0D1F047C-C727-42A7-85C5-68C5AA1B1A93}"/>
              </a:ext>
            </a:extLst>
          </p:cNvPr>
          <p:cNvSpPr>
            <a:spLocks noGrp="1"/>
          </p:cNvSpPr>
          <p:nvPr>
            <p:ph type="title"/>
          </p:nvPr>
        </p:nvSpPr>
        <p:spPr>
          <a:xfrm>
            <a:off x="4835887" y="609600"/>
            <a:ext cx="6781289" cy="1935018"/>
          </a:xfrm>
        </p:spPr>
        <p:txBody>
          <a:bodyPr vert="horz" lIns="91440" tIns="45720" rIns="91440" bIns="45720" rtlCol="0" anchor="ctr">
            <a:normAutofit/>
          </a:bodyPr>
          <a:lstStyle/>
          <a:p>
            <a:pPr algn="l"/>
            <a:r>
              <a:rPr lang="en-US" b="1" dirty="0"/>
              <a:t>Wünsche Ihren viele gute und </a:t>
            </a:r>
            <a:r>
              <a:rPr lang="en-US" b="1" dirty="0" err="1"/>
              <a:t>stressfreie</a:t>
            </a:r>
            <a:r>
              <a:rPr lang="en-US" b="1" dirty="0"/>
              <a:t> </a:t>
            </a:r>
            <a:r>
              <a:rPr lang="en-US" b="1" dirty="0" err="1"/>
              <a:t>Momente</a:t>
            </a:r>
            <a:r>
              <a:rPr lang="en-US" b="1" dirty="0"/>
              <a:t> </a:t>
            </a:r>
            <a:r>
              <a:rPr lang="en-US" b="1" dirty="0" err="1"/>
              <a:t>durch</a:t>
            </a:r>
            <a:r>
              <a:rPr lang="en-US" b="1" dirty="0"/>
              <a:t> das </a:t>
            </a:r>
            <a:r>
              <a:rPr lang="en-US" b="1" dirty="0" err="1"/>
              <a:t>ganze</a:t>
            </a:r>
            <a:r>
              <a:rPr lang="en-US" b="1" dirty="0"/>
              <a:t> </a:t>
            </a:r>
            <a:r>
              <a:rPr lang="en-US" b="1" dirty="0" err="1"/>
              <a:t>Jahr</a:t>
            </a:r>
            <a:endParaRPr lang="en-US" b="1" dirty="0"/>
          </a:p>
        </p:txBody>
      </p:sp>
      <p:pic>
        <p:nvPicPr>
          <p:cNvPr id="5" name="Bild 4">
            <a:extLst>
              <a:ext uri="{FF2B5EF4-FFF2-40B4-BE49-F238E27FC236}">
                <a16:creationId xmlns:a16="http://schemas.microsoft.com/office/drawing/2014/main" id="{F8A1C807-B9AD-4C9B-BF9F-60F03428998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3460" r="44376" b="-1"/>
          <a:stretch/>
        </p:blipFill>
        <p:spPr>
          <a:xfrm rot="21600000">
            <a:off x="223336" y="243840"/>
            <a:ext cx="3646837" cy="6377939"/>
          </a:xfrm>
          <a:prstGeom prst="rect">
            <a:avLst/>
          </a:prstGeom>
          <a:noFill/>
        </p:spPr>
      </p:pic>
      <p:sp>
        <p:nvSpPr>
          <p:cNvPr id="3" name="Untertitel 2">
            <a:extLst>
              <a:ext uri="{FF2B5EF4-FFF2-40B4-BE49-F238E27FC236}">
                <a16:creationId xmlns:a16="http://schemas.microsoft.com/office/drawing/2014/main" id="{DB93FB3F-A8D4-46D3-A1C6-C79C64563729}"/>
              </a:ext>
            </a:extLst>
          </p:cNvPr>
          <p:cNvSpPr>
            <a:spLocks noGrp="1"/>
          </p:cNvSpPr>
          <p:nvPr>
            <p:ph type="body" sz="half" idx="2"/>
          </p:nvPr>
        </p:nvSpPr>
        <p:spPr>
          <a:xfrm>
            <a:off x="4883640" y="3429000"/>
            <a:ext cx="6693061" cy="2618509"/>
          </a:xfrm>
        </p:spPr>
        <p:txBody>
          <a:bodyPr vert="horz" lIns="91440" tIns="45720" rIns="91440" bIns="45720" rtlCol="0">
            <a:normAutofit/>
          </a:bodyPr>
          <a:lstStyle/>
          <a:p>
            <a:pPr algn="l"/>
            <a:r>
              <a:rPr lang="en-US" sz="5400" b="1" dirty="0"/>
              <a:t>Herzlichen Dank für Ihre Aufmerksamkeit</a:t>
            </a:r>
          </a:p>
          <a:p>
            <a:pPr algn="l"/>
            <a:endParaRPr lang="en-US" dirty="0"/>
          </a:p>
        </p:txBody>
      </p:sp>
      <p:pic>
        <p:nvPicPr>
          <p:cNvPr id="8" name="Grafik 7" descr="Ein Bild, das Pfeil enthält.&#10;&#10;Automatisch generierte Beschreibung">
            <a:extLst>
              <a:ext uri="{FF2B5EF4-FFF2-40B4-BE49-F238E27FC236}">
                <a16:creationId xmlns:a16="http://schemas.microsoft.com/office/drawing/2014/main" id="{A7CDC438-C4B1-435D-BB4C-AFB36AA5DC92}"/>
              </a:ext>
            </a:extLst>
          </p:cNvPr>
          <p:cNvPicPr>
            <a:picLocks noChangeAspect="1"/>
          </p:cNvPicPr>
          <p:nvPr/>
        </p:nvPicPr>
        <p:blipFill>
          <a:blip r:embed="rId4"/>
          <a:stretch>
            <a:fillRect/>
          </a:stretch>
        </p:blipFill>
        <p:spPr>
          <a:xfrm>
            <a:off x="231140" y="243838"/>
            <a:ext cx="4128590" cy="6341629"/>
          </a:xfrm>
          <a:prstGeom prst="rect">
            <a:avLst/>
          </a:prstGeom>
        </p:spPr>
      </p:pic>
    </p:spTree>
    <p:extLst>
      <p:ext uri="{BB962C8B-B14F-4D97-AF65-F5344CB8AC3E}">
        <p14:creationId xmlns:p14="http://schemas.microsoft.com/office/powerpoint/2010/main" val="3747326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47FE0990-29C3-9934-68CD-49EF181FA350}"/>
              </a:ext>
            </a:extLst>
          </p:cNvPr>
          <p:cNvPicPr>
            <a:picLocks noChangeAspect="1"/>
          </p:cNvPicPr>
          <p:nvPr/>
        </p:nvPicPr>
        <p:blipFill>
          <a:blip r:embed="rId3"/>
          <a:stretch>
            <a:fillRect/>
          </a:stretch>
        </p:blipFill>
        <p:spPr>
          <a:xfrm>
            <a:off x="3449137" y="3689371"/>
            <a:ext cx="4079421" cy="2719614"/>
          </a:xfrm>
          <a:prstGeom prst="rect">
            <a:avLst/>
          </a:prstGeom>
        </p:spPr>
      </p:pic>
      <p:pic>
        <p:nvPicPr>
          <p:cNvPr id="23" name="Grafik 22">
            <a:extLst>
              <a:ext uri="{FF2B5EF4-FFF2-40B4-BE49-F238E27FC236}">
                <a16:creationId xmlns:a16="http://schemas.microsoft.com/office/drawing/2014/main" id="{E80BBF30-6D10-7847-DB1E-D9933C9456F3}"/>
              </a:ext>
            </a:extLst>
          </p:cNvPr>
          <p:cNvPicPr>
            <a:picLocks noChangeAspect="1"/>
          </p:cNvPicPr>
          <p:nvPr/>
        </p:nvPicPr>
        <p:blipFill>
          <a:blip r:embed="rId3"/>
          <a:stretch>
            <a:fillRect/>
          </a:stretch>
        </p:blipFill>
        <p:spPr>
          <a:xfrm>
            <a:off x="4674762" y="3702623"/>
            <a:ext cx="3088056" cy="2058704"/>
          </a:xfrm>
          <a:prstGeom prst="rect">
            <a:avLst/>
          </a:prstGeom>
        </p:spPr>
      </p:pic>
      <p:sp>
        <p:nvSpPr>
          <p:cNvPr id="2" name="Titel 1"/>
          <p:cNvSpPr>
            <a:spLocks noGrp="1"/>
          </p:cNvSpPr>
          <p:nvPr>
            <p:ph type="title"/>
          </p:nvPr>
        </p:nvSpPr>
        <p:spPr>
          <a:xfrm>
            <a:off x="4235108" y="70448"/>
            <a:ext cx="7677181" cy="1356360"/>
          </a:xfrm>
        </p:spPr>
        <p:txBody>
          <a:bodyPr>
            <a:normAutofit/>
          </a:bodyPr>
          <a:lstStyle/>
          <a:p>
            <a:r>
              <a:rPr lang="de-DE" sz="3600" b="1" dirty="0"/>
              <a:t>Sonja Hiltebrand?</a:t>
            </a:r>
            <a:endParaRPr lang="de-CH" sz="3600" b="1"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3444766588"/>
              </p:ext>
            </p:extLst>
          </p:nvPr>
        </p:nvGraphicFramePr>
        <p:xfrm>
          <a:off x="1981200" y="1600200"/>
          <a:ext cx="8229600" cy="4781128"/>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2390564">
                <a:tc>
                  <a:txBody>
                    <a:bodyPr/>
                    <a:lstStyle/>
                    <a:p>
                      <a:endParaRPr lang="de-CH" dirty="0"/>
                    </a:p>
                  </a:txBody>
                  <a:tcPr/>
                </a:tc>
                <a:tc>
                  <a:txBody>
                    <a:bodyPr/>
                    <a:lstStyle/>
                    <a:p>
                      <a:endParaRPr lang="de-CH" dirty="0"/>
                    </a:p>
                  </a:txBody>
                  <a:tcPr/>
                </a:tc>
                <a:tc>
                  <a:txBody>
                    <a:bodyPr/>
                    <a:lstStyle/>
                    <a:p>
                      <a:endParaRPr lang="de-CH" dirty="0"/>
                    </a:p>
                  </a:txBody>
                  <a:tcPr/>
                </a:tc>
                <a:extLst>
                  <a:ext uri="{0D108BD9-81ED-4DB2-BD59-A6C34878D82A}">
                    <a16:rowId xmlns:a16="http://schemas.microsoft.com/office/drawing/2014/main" val="10000"/>
                  </a:ext>
                </a:extLst>
              </a:tr>
              <a:tr h="2390564">
                <a:tc>
                  <a:txBody>
                    <a:bodyPr/>
                    <a:lstStyle/>
                    <a:p>
                      <a:endParaRPr lang="de-CH" dirty="0"/>
                    </a:p>
                  </a:txBody>
                  <a:tcPr/>
                </a:tc>
                <a:tc>
                  <a:txBody>
                    <a:bodyPr/>
                    <a:lstStyle/>
                    <a:p>
                      <a:endParaRPr lang="de-CH" dirty="0"/>
                    </a:p>
                  </a:txBody>
                  <a:tcPr/>
                </a:tc>
                <a:tc>
                  <a:txBody>
                    <a:bodyPr/>
                    <a:lstStyle/>
                    <a:p>
                      <a:endParaRPr lang="de-CH" dirty="0"/>
                    </a:p>
                  </a:txBody>
                  <a:tcPr/>
                </a:tc>
                <a:extLst>
                  <a:ext uri="{0D108BD9-81ED-4DB2-BD59-A6C34878D82A}">
                    <a16:rowId xmlns:a16="http://schemas.microsoft.com/office/drawing/2014/main" val="10001"/>
                  </a:ext>
                </a:extLst>
              </a:tr>
            </a:tbl>
          </a:graphicData>
        </a:graphic>
      </p:graphicFrame>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9761" y="1026096"/>
            <a:ext cx="2813172" cy="2697465"/>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2540" y="3429000"/>
            <a:ext cx="2649092" cy="2808312"/>
          </a:xfrm>
          <a:prstGeom prst="rect">
            <a:avLst/>
          </a:prstGeom>
        </p:spPr>
      </p:pic>
      <p:pic>
        <p:nvPicPr>
          <p:cNvPr id="7" name="Grafik 6"/>
          <p:cNvPicPr>
            <a:picLocks noChangeAspect="1"/>
          </p:cNvPicPr>
          <p:nvPr/>
        </p:nvPicPr>
        <p:blipFill rotWithShape="1">
          <a:blip r:embed="rId6" cstate="print">
            <a:extLst>
              <a:ext uri="{28A0092B-C50C-407E-A947-70E740481C1C}">
                <a14:useLocalDpi xmlns:a14="http://schemas.microsoft.com/office/drawing/2010/main" val="0"/>
              </a:ext>
            </a:extLst>
          </a:blip>
          <a:srcRect l="-16667" t="-12514" r="-48134" b="-20594"/>
          <a:stretch/>
        </p:blipFill>
        <p:spPr>
          <a:xfrm>
            <a:off x="3174094" y="3782640"/>
            <a:ext cx="1843486" cy="3022536"/>
          </a:xfrm>
          <a:prstGeom prst="rect">
            <a:avLst/>
          </a:prstGeom>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1584" y="1196753"/>
            <a:ext cx="2736304" cy="2520279"/>
          </a:xfrm>
          <a:prstGeom prst="rect">
            <a:avLst/>
          </a:prstGeom>
        </p:spPr>
      </p:pic>
      <p:pic>
        <p:nvPicPr>
          <p:cNvPr id="14" name="Grafik 13"/>
          <p:cNvPicPr>
            <a:picLocks noChangeAspect="1"/>
          </p:cNvPicPr>
          <p:nvPr/>
        </p:nvPicPr>
        <p:blipFill rotWithShape="1">
          <a:blip r:embed="rId8" cstate="print">
            <a:extLst>
              <a:ext uri="{28A0092B-C50C-407E-A947-70E740481C1C}">
                <a14:useLocalDpi xmlns:a14="http://schemas.microsoft.com/office/drawing/2010/main" val="0"/>
              </a:ext>
            </a:extLst>
          </a:blip>
          <a:srcRect l="31246" t="224529" r="-69234" b="-224317"/>
          <a:stretch/>
        </p:blipFill>
        <p:spPr>
          <a:xfrm rot="16200000">
            <a:off x="7152140" y="-780635"/>
            <a:ext cx="1508751" cy="2157986"/>
          </a:xfrm>
          <a:prstGeom prst="rect">
            <a:avLst/>
          </a:prstGeom>
          <a:scene3d>
            <a:camera prst="orthographicFront">
              <a:rot lat="601118" lon="26518" rev="5405749"/>
            </a:camera>
            <a:lightRig rig="threePt" dir="t"/>
          </a:scene3d>
        </p:spPr>
      </p:pic>
      <p:pic>
        <p:nvPicPr>
          <p:cNvPr id="15" name="Grafik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42108" y="1196753"/>
            <a:ext cx="2758309" cy="2520281"/>
          </a:xfrm>
          <a:prstGeom prst="rect">
            <a:avLst/>
          </a:prstGeom>
        </p:spPr>
      </p:pic>
      <p:pic>
        <p:nvPicPr>
          <p:cNvPr id="8" name="Grafik 7">
            <a:extLst>
              <a:ext uri="{FF2B5EF4-FFF2-40B4-BE49-F238E27FC236}">
                <a16:creationId xmlns:a16="http://schemas.microsoft.com/office/drawing/2014/main" id="{56B95BD5-92E5-AB81-7694-FAEA7302CB9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65560" y="3709932"/>
            <a:ext cx="2762327" cy="2734947"/>
          </a:xfrm>
          <a:prstGeom prst="rect">
            <a:avLst/>
          </a:prstGeom>
        </p:spPr>
      </p:pic>
      <p:pic>
        <p:nvPicPr>
          <p:cNvPr id="9" name="Grafik 8">
            <a:extLst>
              <a:ext uri="{FF2B5EF4-FFF2-40B4-BE49-F238E27FC236}">
                <a16:creationId xmlns:a16="http://schemas.microsoft.com/office/drawing/2014/main" id="{73B14BB9-9A40-C88F-3C09-6D38941998EB}"/>
              </a:ext>
            </a:extLst>
          </p:cNvPr>
          <p:cNvPicPr>
            <a:picLocks noChangeAspect="1"/>
          </p:cNvPicPr>
          <p:nvPr/>
        </p:nvPicPr>
        <p:blipFill>
          <a:blip r:embed="rId11"/>
          <a:stretch>
            <a:fillRect/>
          </a:stretch>
        </p:blipFill>
        <p:spPr>
          <a:xfrm>
            <a:off x="1906090" y="1196753"/>
            <a:ext cx="2763418" cy="2536080"/>
          </a:xfrm>
          <a:prstGeom prst="rect">
            <a:avLst/>
          </a:prstGeom>
        </p:spPr>
      </p:pic>
      <p:pic>
        <p:nvPicPr>
          <p:cNvPr id="27" name="Grafik 26">
            <a:extLst>
              <a:ext uri="{FF2B5EF4-FFF2-40B4-BE49-F238E27FC236}">
                <a16:creationId xmlns:a16="http://schemas.microsoft.com/office/drawing/2014/main" id="{084CB21C-C26A-D106-0191-8B5F8117AA98}"/>
              </a:ext>
            </a:extLst>
          </p:cNvPr>
          <p:cNvPicPr>
            <a:picLocks noChangeAspect="1"/>
          </p:cNvPicPr>
          <p:nvPr/>
        </p:nvPicPr>
        <p:blipFill>
          <a:blip r:embed="rId3"/>
          <a:stretch>
            <a:fillRect/>
          </a:stretch>
        </p:blipFill>
        <p:spPr>
          <a:xfrm>
            <a:off x="3808645" y="3717032"/>
            <a:ext cx="3674727" cy="2712797"/>
          </a:xfrm>
          <a:prstGeom prst="rect">
            <a:avLst/>
          </a:prstGeom>
        </p:spPr>
      </p:pic>
      <p:pic>
        <p:nvPicPr>
          <p:cNvPr id="17" name="Grafik 16">
            <a:extLst>
              <a:ext uri="{FF2B5EF4-FFF2-40B4-BE49-F238E27FC236}">
                <a16:creationId xmlns:a16="http://schemas.microsoft.com/office/drawing/2014/main" id="{69A9C5BA-C947-4D4B-3D21-12191E04C839}"/>
              </a:ext>
            </a:extLst>
          </p:cNvPr>
          <p:cNvPicPr>
            <a:picLocks noChangeAspect="1"/>
          </p:cNvPicPr>
          <p:nvPr/>
        </p:nvPicPr>
        <p:blipFill>
          <a:blip r:embed="rId12"/>
          <a:stretch>
            <a:fillRect/>
          </a:stretch>
        </p:blipFill>
        <p:spPr>
          <a:xfrm>
            <a:off x="7469580" y="1133202"/>
            <a:ext cx="2758308" cy="2576625"/>
          </a:xfrm>
          <a:prstGeom prst="rect">
            <a:avLst/>
          </a:prstGeom>
        </p:spPr>
      </p:pic>
      <p:pic>
        <p:nvPicPr>
          <p:cNvPr id="29" name="Grafik 28">
            <a:extLst>
              <a:ext uri="{FF2B5EF4-FFF2-40B4-BE49-F238E27FC236}">
                <a16:creationId xmlns:a16="http://schemas.microsoft.com/office/drawing/2014/main" id="{4DA58802-260B-5657-6DC8-092257BF161E}"/>
              </a:ext>
            </a:extLst>
          </p:cNvPr>
          <p:cNvPicPr>
            <a:picLocks noChangeAspect="1"/>
          </p:cNvPicPr>
          <p:nvPr/>
        </p:nvPicPr>
        <p:blipFill>
          <a:blip r:embed="rId13"/>
          <a:stretch>
            <a:fillRect/>
          </a:stretch>
        </p:blipFill>
        <p:spPr>
          <a:xfrm>
            <a:off x="1906090" y="3743254"/>
            <a:ext cx="2743640" cy="2676153"/>
          </a:xfrm>
          <a:prstGeom prst="rect">
            <a:avLst/>
          </a:prstGeom>
        </p:spPr>
      </p:pic>
    </p:spTree>
    <p:extLst>
      <p:ext uri="{BB962C8B-B14F-4D97-AF65-F5344CB8AC3E}">
        <p14:creationId xmlns:p14="http://schemas.microsoft.com/office/powerpoint/2010/main" val="3445811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26365" y="1613993"/>
            <a:ext cx="6703165" cy="4609835"/>
          </a:xfrm>
        </p:spPr>
      </p:pic>
      <p:sp>
        <p:nvSpPr>
          <p:cNvPr id="2" name="Titel 1"/>
          <p:cNvSpPr>
            <a:spLocks noGrp="1"/>
          </p:cNvSpPr>
          <p:nvPr>
            <p:ph type="title"/>
          </p:nvPr>
        </p:nvSpPr>
        <p:spPr>
          <a:xfrm>
            <a:off x="1631504" y="269047"/>
            <a:ext cx="8856984" cy="1296144"/>
          </a:xfrm>
          <a:ln>
            <a:solidFill>
              <a:schemeClr val="accent1"/>
            </a:solidFill>
          </a:ln>
        </p:spPr>
        <p:style>
          <a:lnRef idx="2">
            <a:schemeClr val="dk1"/>
          </a:lnRef>
          <a:fillRef idx="1">
            <a:schemeClr val="lt1"/>
          </a:fillRef>
          <a:effectRef idx="0">
            <a:schemeClr val="dk1"/>
          </a:effectRef>
          <a:fontRef idx="minor">
            <a:schemeClr val="dk1"/>
          </a:fontRef>
        </p:style>
        <p:txBody>
          <a:bodyPr/>
          <a:lstStyle/>
          <a:p>
            <a:r>
              <a:rPr lang="de-CH" dirty="0"/>
              <a:t>      </a:t>
            </a:r>
            <a:r>
              <a:rPr lang="de-CH" dirty="0">
                <a:solidFill>
                  <a:schemeClr val="accent1"/>
                </a:solidFill>
              </a:rPr>
              <a:t>Die 2 Arten von Stress</a:t>
            </a:r>
          </a:p>
        </p:txBody>
      </p:sp>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1823" y="2371681"/>
            <a:ext cx="2232248" cy="2664296"/>
          </a:xfrm>
          <a:prstGeom prst="rect">
            <a:avLst/>
          </a:prstGeom>
        </p:spPr>
      </p:pic>
      <p:sp>
        <p:nvSpPr>
          <p:cNvPr id="4" name="Foliennummernplatzhalter 3"/>
          <p:cNvSpPr>
            <a:spLocks noGrp="1"/>
          </p:cNvSpPr>
          <p:nvPr>
            <p:ph type="sldNum" sz="quarter" idx="12"/>
          </p:nvPr>
        </p:nvSpPr>
        <p:spPr/>
        <p:txBody>
          <a:bodyPr/>
          <a:lstStyle/>
          <a:p>
            <a:fld id="{3122FA51-5B7C-4F47-B937-27FF911B2A8E}" type="slidenum">
              <a:rPr lang="de-CH" smtClean="0"/>
              <a:t>3</a:t>
            </a:fld>
            <a:endParaRPr lang="de-CH" dirty="0"/>
          </a:p>
        </p:txBody>
      </p:sp>
    </p:spTree>
    <p:extLst>
      <p:ext uri="{BB962C8B-B14F-4D97-AF65-F5344CB8AC3E}">
        <p14:creationId xmlns:p14="http://schemas.microsoft.com/office/powerpoint/2010/main" val="4144562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23592" y="2276872"/>
            <a:ext cx="2705100" cy="3375660"/>
          </a:xfrm>
        </p:spPr>
      </p:pic>
      <p:sp>
        <p:nvSpPr>
          <p:cNvPr id="2" name="Titel 1"/>
          <p:cNvSpPr>
            <a:spLocks noGrp="1"/>
          </p:cNvSpPr>
          <p:nvPr>
            <p:ph type="title"/>
          </p:nvPr>
        </p:nvSpPr>
        <p:spPr>
          <a:xfrm>
            <a:off x="2150747" y="718322"/>
            <a:ext cx="8240810" cy="1143000"/>
          </a:xfrm>
          <a:solidFill>
            <a:schemeClr val="bg1"/>
          </a:solidFill>
        </p:spPr>
        <p:txBody>
          <a:bodyPr>
            <a:normAutofit/>
          </a:bodyPr>
          <a:lstStyle/>
          <a:p>
            <a:r>
              <a:rPr lang="de-CH" b="1" dirty="0"/>
              <a:t>         Eigene Stressoren?  </a:t>
            </a:r>
          </a:p>
        </p:txBody>
      </p:sp>
      <p:sp>
        <p:nvSpPr>
          <p:cNvPr id="7" name="Rechteck 6"/>
          <p:cNvSpPr/>
          <p:nvPr/>
        </p:nvSpPr>
        <p:spPr>
          <a:xfrm>
            <a:off x="5375919" y="1795364"/>
            <a:ext cx="5976519" cy="4752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4400" b="1" dirty="0">
                <a:solidFill>
                  <a:schemeClr val="accent1"/>
                </a:solidFill>
              </a:rPr>
              <a:t>Welche Stressoren sind bei Ihnen für den Distress verantwortlich?</a:t>
            </a:r>
          </a:p>
        </p:txBody>
      </p:sp>
      <p:sp>
        <p:nvSpPr>
          <p:cNvPr id="8" name="Foliennummernplatzhalter 7"/>
          <p:cNvSpPr>
            <a:spLocks noGrp="1"/>
          </p:cNvSpPr>
          <p:nvPr>
            <p:ph type="sldNum" sz="quarter" idx="12"/>
          </p:nvPr>
        </p:nvSpPr>
        <p:spPr/>
        <p:txBody>
          <a:bodyPr/>
          <a:lstStyle/>
          <a:p>
            <a:fld id="{3122FA51-5B7C-4F47-B937-27FF911B2A8E}" type="slidenum">
              <a:rPr lang="de-CH" smtClean="0"/>
              <a:t>4</a:t>
            </a:fld>
            <a:endParaRPr lang="de-CH" dirty="0"/>
          </a:p>
        </p:txBody>
      </p:sp>
    </p:spTree>
    <p:extLst>
      <p:ext uri="{BB962C8B-B14F-4D97-AF65-F5344CB8AC3E}">
        <p14:creationId xmlns:p14="http://schemas.microsoft.com/office/powerpoint/2010/main" val="2737118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ussdiagramm: Verbinder 2">
            <a:extLst>
              <a:ext uri="{FF2B5EF4-FFF2-40B4-BE49-F238E27FC236}">
                <a16:creationId xmlns:a16="http://schemas.microsoft.com/office/drawing/2014/main" id="{6586BD5C-465F-02F7-5B3F-CCB21990D5F9}"/>
              </a:ext>
            </a:extLst>
          </p:cNvPr>
          <p:cNvSpPr/>
          <p:nvPr/>
        </p:nvSpPr>
        <p:spPr>
          <a:xfrm>
            <a:off x="1761984" y="1489722"/>
            <a:ext cx="3574233" cy="3782897"/>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4" name="Flussdiagramm: Verbinder 3">
            <a:extLst>
              <a:ext uri="{FF2B5EF4-FFF2-40B4-BE49-F238E27FC236}">
                <a16:creationId xmlns:a16="http://schemas.microsoft.com/office/drawing/2014/main" id="{7C5C615E-5A72-6DD6-87D3-7FECC9443FC7}"/>
              </a:ext>
            </a:extLst>
          </p:cNvPr>
          <p:cNvSpPr/>
          <p:nvPr/>
        </p:nvSpPr>
        <p:spPr>
          <a:xfrm>
            <a:off x="4822030" y="3090090"/>
            <a:ext cx="1273487" cy="132371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5" name="Flussdiagramm: Verbinder 4">
            <a:extLst>
              <a:ext uri="{FF2B5EF4-FFF2-40B4-BE49-F238E27FC236}">
                <a16:creationId xmlns:a16="http://schemas.microsoft.com/office/drawing/2014/main" id="{1E1135A1-BEA5-5EFE-8729-CC9F9541CC78}"/>
              </a:ext>
            </a:extLst>
          </p:cNvPr>
          <p:cNvSpPr/>
          <p:nvPr/>
        </p:nvSpPr>
        <p:spPr>
          <a:xfrm flipH="1" flipV="1">
            <a:off x="3686649" y="4392424"/>
            <a:ext cx="1313390" cy="1283421"/>
          </a:xfrm>
          <a:prstGeom prst="flowChartConnector">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 name="Flussdiagramm: Verbinder 5">
            <a:extLst>
              <a:ext uri="{FF2B5EF4-FFF2-40B4-BE49-F238E27FC236}">
                <a16:creationId xmlns:a16="http://schemas.microsoft.com/office/drawing/2014/main" id="{0221077A-3D0C-990C-76DF-6C393226774F}"/>
              </a:ext>
            </a:extLst>
          </p:cNvPr>
          <p:cNvSpPr/>
          <p:nvPr/>
        </p:nvSpPr>
        <p:spPr>
          <a:xfrm>
            <a:off x="1457213" y="1749714"/>
            <a:ext cx="1346018" cy="1275278"/>
          </a:xfrm>
          <a:prstGeom prst="flowChartConnector">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 name="Flussdiagramm: Verbinder 6">
            <a:extLst>
              <a:ext uri="{FF2B5EF4-FFF2-40B4-BE49-F238E27FC236}">
                <a16:creationId xmlns:a16="http://schemas.microsoft.com/office/drawing/2014/main" id="{FB3BB262-D82E-929E-FE67-678D3FF39A7C}"/>
              </a:ext>
            </a:extLst>
          </p:cNvPr>
          <p:cNvSpPr/>
          <p:nvPr/>
        </p:nvSpPr>
        <p:spPr>
          <a:xfrm flipH="1" flipV="1">
            <a:off x="4379717" y="1662649"/>
            <a:ext cx="1273487" cy="1283421"/>
          </a:xfrm>
          <a:prstGeom prst="flowChartConnector">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 name="Flussdiagramm: Verbinder 7">
            <a:extLst>
              <a:ext uri="{FF2B5EF4-FFF2-40B4-BE49-F238E27FC236}">
                <a16:creationId xmlns:a16="http://schemas.microsoft.com/office/drawing/2014/main" id="{69262796-BD87-CF45-6EC0-010C9D5F5B8F}"/>
              </a:ext>
            </a:extLst>
          </p:cNvPr>
          <p:cNvSpPr/>
          <p:nvPr/>
        </p:nvSpPr>
        <p:spPr>
          <a:xfrm>
            <a:off x="2924121" y="804655"/>
            <a:ext cx="1334675" cy="1350922"/>
          </a:xfrm>
          <a:prstGeom prst="flowChartConnector">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9" name="Textfeld 8">
            <a:extLst>
              <a:ext uri="{FF2B5EF4-FFF2-40B4-BE49-F238E27FC236}">
                <a16:creationId xmlns:a16="http://schemas.microsoft.com/office/drawing/2014/main" id="{65413493-E004-1F60-FDB4-247873CCA29D}"/>
              </a:ext>
            </a:extLst>
          </p:cNvPr>
          <p:cNvSpPr txBox="1"/>
          <p:nvPr/>
        </p:nvSpPr>
        <p:spPr>
          <a:xfrm>
            <a:off x="3022764" y="1016318"/>
            <a:ext cx="1092864" cy="646331"/>
          </a:xfrm>
          <a:prstGeom prst="rect">
            <a:avLst/>
          </a:prstGeom>
          <a:noFill/>
        </p:spPr>
        <p:txBody>
          <a:bodyPr wrap="square" rtlCol="0">
            <a:spAutoFit/>
          </a:bodyPr>
          <a:lstStyle/>
          <a:p>
            <a:r>
              <a:rPr lang="de-DE" dirty="0"/>
              <a:t> </a:t>
            </a:r>
            <a:r>
              <a:rPr lang="de-DE" b="1" dirty="0"/>
              <a:t>Haushalt</a:t>
            </a:r>
            <a:endParaRPr lang="de-CH" b="1" dirty="0"/>
          </a:p>
        </p:txBody>
      </p:sp>
      <p:sp>
        <p:nvSpPr>
          <p:cNvPr id="10" name="Textfeld 9">
            <a:extLst>
              <a:ext uri="{FF2B5EF4-FFF2-40B4-BE49-F238E27FC236}">
                <a16:creationId xmlns:a16="http://schemas.microsoft.com/office/drawing/2014/main" id="{905A970E-E6E9-F693-0F83-85B34BC28C01}"/>
              </a:ext>
            </a:extLst>
          </p:cNvPr>
          <p:cNvSpPr txBox="1"/>
          <p:nvPr/>
        </p:nvSpPr>
        <p:spPr>
          <a:xfrm>
            <a:off x="4652624" y="2164305"/>
            <a:ext cx="914400" cy="369332"/>
          </a:xfrm>
          <a:prstGeom prst="rect">
            <a:avLst/>
          </a:prstGeom>
          <a:noFill/>
        </p:spPr>
        <p:txBody>
          <a:bodyPr wrap="square" rtlCol="0">
            <a:spAutoFit/>
          </a:bodyPr>
          <a:lstStyle/>
          <a:p>
            <a:r>
              <a:rPr lang="de-DE" b="1" dirty="0"/>
              <a:t>Kinder</a:t>
            </a:r>
            <a:endParaRPr lang="de-CH" b="1" dirty="0"/>
          </a:p>
        </p:txBody>
      </p:sp>
      <p:sp>
        <p:nvSpPr>
          <p:cNvPr id="11" name="Textfeld 10">
            <a:extLst>
              <a:ext uri="{FF2B5EF4-FFF2-40B4-BE49-F238E27FC236}">
                <a16:creationId xmlns:a16="http://schemas.microsoft.com/office/drawing/2014/main" id="{E7C5EE15-2722-F22D-FC24-6C156B0BAAFA}"/>
              </a:ext>
            </a:extLst>
          </p:cNvPr>
          <p:cNvSpPr txBox="1"/>
          <p:nvPr/>
        </p:nvSpPr>
        <p:spPr>
          <a:xfrm>
            <a:off x="4918364" y="3554057"/>
            <a:ext cx="1055094" cy="369332"/>
          </a:xfrm>
          <a:prstGeom prst="rect">
            <a:avLst/>
          </a:prstGeom>
          <a:noFill/>
        </p:spPr>
        <p:txBody>
          <a:bodyPr wrap="square" rtlCol="0">
            <a:spAutoFit/>
          </a:bodyPr>
          <a:lstStyle/>
          <a:p>
            <a:r>
              <a:rPr lang="de-DE" dirty="0"/>
              <a:t>  </a:t>
            </a:r>
            <a:r>
              <a:rPr lang="de-DE" b="1" dirty="0"/>
              <a:t>Betrieb</a:t>
            </a:r>
            <a:endParaRPr lang="de-CH" b="1" dirty="0"/>
          </a:p>
        </p:txBody>
      </p:sp>
      <p:sp>
        <p:nvSpPr>
          <p:cNvPr id="12" name="Textfeld 11">
            <a:extLst>
              <a:ext uri="{FF2B5EF4-FFF2-40B4-BE49-F238E27FC236}">
                <a16:creationId xmlns:a16="http://schemas.microsoft.com/office/drawing/2014/main" id="{8FAF4330-9077-9D33-0C6B-27532B3B4BA3}"/>
              </a:ext>
            </a:extLst>
          </p:cNvPr>
          <p:cNvSpPr txBox="1"/>
          <p:nvPr/>
        </p:nvSpPr>
        <p:spPr>
          <a:xfrm>
            <a:off x="1670543" y="2202687"/>
            <a:ext cx="1094428" cy="369332"/>
          </a:xfrm>
          <a:prstGeom prst="rect">
            <a:avLst/>
          </a:prstGeom>
          <a:noFill/>
        </p:spPr>
        <p:txBody>
          <a:bodyPr wrap="square" rtlCol="0">
            <a:spAutoFit/>
          </a:bodyPr>
          <a:lstStyle/>
          <a:p>
            <a:r>
              <a:rPr lang="de-DE" b="1" dirty="0"/>
              <a:t>Partner</a:t>
            </a:r>
            <a:endParaRPr lang="de-CH" b="1" dirty="0"/>
          </a:p>
        </p:txBody>
      </p:sp>
      <p:sp>
        <p:nvSpPr>
          <p:cNvPr id="13" name="Textfeld 12">
            <a:extLst>
              <a:ext uri="{FF2B5EF4-FFF2-40B4-BE49-F238E27FC236}">
                <a16:creationId xmlns:a16="http://schemas.microsoft.com/office/drawing/2014/main" id="{65356DFE-F3FA-9CD4-03B7-2075C714E6F9}"/>
              </a:ext>
            </a:extLst>
          </p:cNvPr>
          <p:cNvSpPr txBox="1"/>
          <p:nvPr/>
        </p:nvSpPr>
        <p:spPr>
          <a:xfrm>
            <a:off x="3752684" y="4721947"/>
            <a:ext cx="1313391" cy="646331"/>
          </a:xfrm>
          <a:prstGeom prst="rect">
            <a:avLst/>
          </a:prstGeom>
          <a:noFill/>
        </p:spPr>
        <p:txBody>
          <a:bodyPr wrap="square" rtlCol="0">
            <a:spAutoFit/>
          </a:bodyPr>
          <a:lstStyle/>
          <a:p>
            <a:r>
              <a:rPr lang="de-DE" b="1" dirty="0"/>
              <a:t>Schwieger-eltern</a:t>
            </a:r>
            <a:endParaRPr lang="de-CH" b="1" dirty="0"/>
          </a:p>
        </p:txBody>
      </p:sp>
      <p:sp>
        <p:nvSpPr>
          <p:cNvPr id="14" name="Flussdiagramm: Verbinder 13">
            <a:extLst>
              <a:ext uri="{FF2B5EF4-FFF2-40B4-BE49-F238E27FC236}">
                <a16:creationId xmlns:a16="http://schemas.microsoft.com/office/drawing/2014/main" id="{F2E6C4EA-49AD-A490-CA13-8408A5AC5DA9}"/>
              </a:ext>
            </a:extLst>
          </p:cNvPr>
          <p:cNvSpPr/>
          <p:nvPr/>
        </p:nvSpPr>
        <p:spPr>
          <a:xfrm flipV="1">
            <a:off x="1039033" y="3223725"/>
            <a:ext cx="1273487" cy="1341361"/>
          </a:xfrm>
          <a:prstGeom prst="flowChartConnector">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5" name="Textfeld 14">
            <a:extLst>
              <a:ext uri="{FF2B5EF4-FFF2-40B4-BE49-F238E27FC236}">
                <a16:creationId xmlns:a16="http://schemas.microsoft.com/office/drawing/2014/main" id="{8F704EFD-2E10-78D4-FEE9-5AD2E6C51402}"/>
              </a:ext>
            </a:extLst>
          </p:cNvPr>
          <p:cNvSpPr txBox="1"/>
          <p:nvPr/>
        </p:nvSpPr>
        <p:spPr>
          <a:xfrm>
            <a:off x="1095255" y="3630903"/>
            <a:ext cx="1205909" cy="369332"/>
          </a:xfrm>
          <a:prstGeom prst="rect">
            <a:avLst/>
          </a:prstGeom>
          <a:noFill/>
        </p:spPr>
        <p:txBody>
          <a:bodyPr wrap="square" rtlCol="0">
            <a:spAutoFit/>
          </a:bodyPr>
          <a:lstStyle/>
          <a:p>
            <a:r>
              <a:rPr lang="de-DE" b="1" dirty="0"/>
              <a:t>Ehrenamt</a:t>
            </a:r>
            <a:endParaRPr lang="de-CH" b="1" dirty="0"/>
          </a:p>
        </p:txBody>
      </p:sp>
      <p:sp>
        <p:nvSpPr>
          <p:cNvPr id="16" name="Textfeld 15">
            <a:extLst>
              <a:ext uri="{FF2B5EF4-FFF2-40B4-BE49-F238E27FC236}">
                <a16:creationId xmlns:a16="http://schemas.microsoft.com/office/drawing/2014/main" id="{F371390F-1015-57FF-4A65-BED077778E5D}"/>
              </a:ext>
            </a:extLst>
          </p:cNvPr>
          <p:cNvSpPr txBox="1"/>
          <p:nvPr/>
        </p:nvSpPr>
        <p:spPr>
          <a:xfrm>
            <a:off x="6538798" y="610941"/>
            <a:ext cx="4900835" cy="1138773"/>
          </a:xfrm>
          <a:prstGeom prst="rect">
            <a:avLst/>
          </a:prstGeom>
          <a:noFill/>
        </p:spPr>
        <p:txBody>
          <a:bodyPr wrap="square" rtlCol="0">
            <a:spAutoFit/>
          </a:bodyPr>
          <a:lstStyle/>
          <a:p>
            <a:r>
              <a:rPr lang="de-DE" sz="4000" b="1" dirty="0">
                <a:solidFill>
                  <a:schemeClr val="accent1"/>
                </a:solidFill>
              </a:rPr>
              <a:t>Abgrenzung, Uebung</a:t>
            </a:r>
          </a:p>
          <a:p>
            <a:r>
              <a:rPr lang="de-DE" sz="2800" b="1" dirty="0">
                <a:solidFill>
                  <a:schemeClr val="accent1"/>
                </a:solidFill>
              </a:rPr>
              <a:t>Wie schaffe ich das?</a:t>
            </a:r>
            <a:endParaRPr lang="de-CH" sz="2800" b="1" dirty="0">
              <a:solidFill>
                <a:schemeClr val="accent1"/>
              </a:solidFill>
            </a:endParaRPr>
          </a:p>
        </p:txBody>
      </p:sp>
      <p:sp>
        <p:nvSpPr>
          <p:cNvPr id="17" name="Textfeld 16">
            <a:extLst>
              <a:ext uri="{FF2B5EF4-FFF2-40B4-BE49-F238E27FC236}">
                <a16:creationId xmlns:a16="http://schemas.microsoft.com/office/drawing/2014/main" id="{DEE7782C-BB47-974A-094C-CCD6AD7274E0}"/>
              </a:ext>
            </a:extLst>
          </p:cNvPr>
          <p:cNvSpPr txBox="1"/>
          <p:nvPr/>
        </p:nvSpPr>
        <p:spPr>
          <a:xfrm>
            <a:off x="6576525" y="1938309"/>
            <a:ext cx="4976490" cy="3785652"/>
          </a:xfrm>
          <a:prstGeom prst="rect">
            <a:avLst/>
          </a:prstGeom>
          <a:noFill/>
        </p:spPr>
        <p:txBody>
          <a:bodyPr wrap="square" rtlCol="0">
            <a:spAutoFit/>
          </a:bodyPr>
          <a:lstStyle/>
          <a:p>
            <a:pPr marL="342900" indent="-342900" algn="l">
              <a:buFontTx/>
              <a:buChar char="-"/>
            </a:pPr>
            <a:r>
              <a:rPr lang="en-US" sz="2400" dirty="0">
                <a:solidFill>
                  <a:schemeClr val="tx1"/>
                </a:solidFill>
              </a:rPr>
              <a:t>Eigene Bedürfnisse kennen….</a:t>
            </a:r>
            <a:endParaRPr lang="en-US" sz="2400" dirty="0"/>
          </a:p>
          <a:p>
            <a:pPr marL="342900" indent="-342900" algn="l">
              <a:buFontTx/>
              <a:buChar char="-"/>
            </a:pPr>
            <a:r>
              <a:rPr lang="en-US" sz="2400" dirty="0"/>
              <a:t>E</a:t>
            </a:r>
            <a:r>
              <a:rPr lang="en-US" sz="2400" dirty="0">
                <a:solidFill>
                  <a:schemeClr val="tx1"/>
                </a:solidFill>
              </a:rPr>
              <a:t>igene</a:t>
            </a:r>
            <a:r>
              <a:rPr lang="en-US" sz="2400" dirty="0"/>
              <a:t> </a:t>
            </a:r>
            <a:r>
              <a:rPr lang="en-US" sz="2400" dirty="0">
                <a:solidFill>
                  <a:schemeClr val="tx1"/>
                </a:solidFill>
              </a:rPr>
              <a:t>Strategien entwickeln </a:t>
            </a:r>
          </a:p>
          <a:p>
            <a:pPr marL="342900" indent="-342900" algn="l">
              <a:buFontTx/>
              <a:buChar char="-"/>
            </a:pPr>
            <a:r>
              <a:rPr lang="en-US" sz="2400" dirty="0"/>
              <a:t>Wie schaffe ich</a:t>
            </a:r>
            <a:r>
              <a:rPr lang="en-US" sz="2400" dirty="0">
                <a:solidFill>
                  <a:schemeClr val="tx1"/>
                </a:solidFill>
              </a:rPr>
              <a:t> es bei mir zu bleiben?</a:t>
            </a:r>
          </a:p>
          <a:p>
            <a:pPr marL="342900" indent="-342900" algn="l">
              <a:buFontTx/>
              <a:buChar char="-"/>
            </a:pPr>
            <a:r>
              <a:rPr lang="en-US" sz="2400" dirty="0">
                <a:solidFill>
                  <a:schemeClr val="tx1"/>
                </a:solidFill>
              </a:rPr>
              <a:t>Was darf ich erwarten, was nicht?</a:t>
            </a:r>
          </a:p>
          <a:p>
            <a:pPr marL="342900" indent="-342900" algn="l">
              <a:buFontTx/>
              <a:buChar char="-"/>
            </a:pPr>
            <a:r>
              <a:rPr lang="en-US" sz="2400" dirty="0">
                <a:solidFill>
                  <a:schemeClr val="tx1"/>
                </a:solidFill>
              </a:rPr>
              <a:t>Erreichbarkeit (Mut nicht da zu</a:t>
            </a:r>
            <a:r>
              <a:rPr lang="en-US" sz="2400" dirty="0"/>
              <a:t> </a:t>
            </a:r>
            <a:r>
              <a:rPr lang="en-US" sz="2400" dirty="0">
                <a:solidFill>
                  <a:schemeClr val="tx1"/>
                </a:solidFill>
              </a:rPr>
              <a:t>sein)</a:t>
            </a:r>
          </a:p>
          <a:p>
            <a:pPr marL="342900" indent="-342900" algn="l">
              <a:buFontTx/>
              <a:buChar char="-"/>
            </a:pPr>
            <a:r>
              <a:rPr lang="en-US" sz="2400" dirty="0">
                <a:solidFill>
                  <a:schemeClr val="tx1"/>
                </a:solidFill>
              </a:rPr>
              <a:t>Das richtige Timing üben…</a:t>
            </a:r>
          </a:p>
          <a:p>
            <a:pPr marL="342900" indent="-342900" algn="l">
              <a:buFontTx/>
              <a:buChar char="-"/>
            </a:pPr>
            <a:r>
              <a:rPr lang="en-US" sz="2400" dirty="0"/>
              <a:t>Sich selbst mögen….</a:t>
            </a:r>
          </a:p>
          <a:p>
            <a:pPr marL="342900" indent="-342900" algn="l">
              <a:buFontTx/>
              <a:buChar char="-"/>
            </a:pPr>
            <a:r>
              <a:rPr lang="en-US" sz="2400" dirty="0">
                <a:solidFill>
                  <a:schemeClr val="tx1"/>
                </a:solidFill>
              </a:rPr>
              <a:t>Was ist wichtig, was nicht</a:t>
            </a:r>
            <a:r>
              <a:rPr lang="en-US" sz="2400" dirty="0"/>
              <a:t>?</a:t>
            </a:r>
            <a:endParaRPr lang="en-US" sz="2400" dirty="0">
              <a:solidFill>
                <a:schemeClr val="tx1"/>
              </a:solidFill>
            </a:endParaRPr>
          </a:p>
        </p:txBody>
      </p:sp>
      <p:sp>
        <p:nvSpPr>
          <p:cNvPr id="19" name="Textfeld 18">
            <a:extLst>
              <a:ext uri="{FF2B5EF4-FFF2-40B4-BE49-F238E27FC236}">
                <a16:creationId xmlns:a16="http://schemas.microsoft.com/office/drawing/2014/main" id="{4ABEFED6-20D8-AC12-9FD2-CBDF85C4A56D}"/>
              </a:ext>
            </a:extLst>
          </p:cNvPr>
          <p:cNvSpPr txBox="1"/>
          <p:nvPr/>
        </p:nvSpPr>
        <p:spPr>
          <a:xfrm>
            <a:off x="2301164" y="3000138"/>
            <a:ext cx="2580592" cy="830997"/>
          </a:xfrm>
          <a:prstGeom prst="rect">
            <a:avLst/>
          </a:prstGeom>
          <a:noFill/>
        </p:spPr>
        <p:txBody>
          <a:bodyPr wrap="square" rtlCol="0">
            <a:spAutoFit/>
          </a:bodyPr>
          <a:lstStyle/>
          <a:p>
            <a:r>
              <a:rPr lang="de-DE" sz="2400" b="1" dirty="0"/>
              <a:t>Nein ist ein vollständiger Satz</a:t>
            </a:r>
            <a:endParaRPr lang="de-CH" sz="2400" b="1" dirty="0"/>
          </a:p>
        </p:txBody>
      </p:sp>
      <p:sp>
        <p:nvSpPr>
          <p:cNvPr id="20" name="Flussdiagramm: Verbinder 19">
            <a:extLst>
              <a:ext uri="{FF2B5EF4-FFF2-40B4-BE49-F238E27FC236}">
                <a16:creationId xmlns:a16="http://schemas.microsoft.com/office/drawing/2014/main" id="{39E3866F-0963-8097-1222-637F93886539}"/>
              </a:ext>
            </a:extLst>
          </p:cNvPr>
          <p:cNvSpPr/>
          <p:nvPr/>
        </p:nvSpPr>
        <p:spPr>
          <a:xfrm>
            <a:off x="2555854" y="4916883"/>
            <a:ext cx="45719" cy="4571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23" name="Textfeld 22">
            <a:extLst>
              <a:ext uri="{FF2B5EF4-FFF2-40B4-BE49-F238E27FC236}">
                <a16:creationId xmlns:a16="http://schemas.microsoft.com/office/drawing/2014/main" id="{E52888C4-C1AE-607F-602A-ACBDDCFC98DF}"/>
              </a:ext>
            </a:extLst>
          </p:cNvPr>
          <p:cNvSpPr txBox="1"/>
          <p:nvPr/>
        </p:nvSpPr>
        <p:spPr>
          <a:xfrm>
            <a:off x="2165818" y="4903286"/>
            <a:ext cx="1098641" cy="369332"/>
          </a:xfrm>
          <a:prstGeom prst="rect">
            <a:avLst/>
          </a:prstGeom>
          <a:noFill/>
        </p:spPr>
        <p:txBody>
          <a:bodyPr wrap="square" rtlCol="0">
            <a:spAutoFit/>
          </a:bodyPr>
          <a:lstStyle/>
          <a:p>
            <a:r>
              <a:rPr lang="de-DE" dirty="0"/>
              <a:t>Eltern</a:t>
            </a:r>
            <a:endParaRPr lang="de-CH" dirty="0"/>
          </a:p>
        </p:txBody>
      </p:sp>
      <p:sp>
        <p:nvSpPr>
          <p:cNvPr id="24" name="Flussdiagramm: Verbinder 23">
            <a:extLst>
              <a:ext uri="{FF2B5EF4-FFF2-40B4-BE49-F238E27FC236}">
                <a16:creationId xmlns:a16="http://schemas.microsoft.com/office/drawing/2014/main" id="{5888FCBB-990B-B6AB-8F9E-D4CFCF3E353A}"/>
              </a:ext>
            </a:extLst>
          </p:cNvPr>
          <p:cNvSpPr/>
          <p:nvPr/>
        </p:nvSpPr>
        <p:spPr>
          <a:xfrm>
            <a:off x="1973182" y="4366883"/>
            <a:ext cx="1351843" cy="1333892"/>
          </a:xfrm>
          <a:prstGeom prst="flowChartConnector">
            <a:avLst/>
          </a:prstGeom>
          <a:solidFill>
            <a:schemeClr val="accent3">
              <a:lumMod val="20000"/>
              <a:lumOff val="8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de-DE" b="1" dirty="0">
                <a:solidFill>
                  <a:schemeClr val="tx1"/>
                </a:solidFill>
              </a:rPr>
              <a:t>Eltern</a:t>
            </a:r>
            <a:endParaRPr lang="de-CH" b="1" dirty="0">
              <a:solidFill>
                <a:schemeClr val="tx1"/>
              </a:solidFill>
            </a:endParaRPr>
          </a:p>
        </p:txBody>
      </p:sp>
    </p:spTree>
    <p:extLst>
      <p:ext uri="{BB962C8B-B14F-4D97-AF65-F5344CB8AC3E}">
        <p14:creationId xmlns:p14="http://schemas.microsoft.com/office/powerpoint/2010/main" val="925630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559F60-4CE1-4E2F-86EA-1B60679F1F4A}"/>
              </a:ext>
            </a:extLst>
          </p:cNvPr>
          <p:cNvSpPr>
            <a:spLocks noGrp="1"/>
          </p:cNvSpPr>
          <p:nvPr>
            <p:ph type="title"/>
          </p:nvPr>
        </p:nvSpPr>
        <p:spPr>
          <a:xfrm>
            <a:off x="5600700" y="609600"/>
            <a:ext cx="5534144" cy="646545"/>
          </a:xfrm>
        </p:spPr>
        <p:txBody>
          <a:bodyPr rtlCol="0">
            <a:normAutofit/>
          </a:bodyPr>
          <a:lstStyle/>
          <a:p>
            <a:r>
              <a:rPr lang="de-DE" sz="2800" b="1" dirty="0"/>
              <a:t>Stress und Gefühle</a:t>
            </a:r>
          </a:p>
        </p:txBody>
      </p:sp>
      <p:sp>
        <p:nvSpPr>
          <p:cNvPr id="24" name="Inhaltsplatzhalter 2">
            <a:extLst>
              <a:ext uri="{FF2B5EF4-FFF2-40B4-BE49-F238E27FC236}">
                <a16:creationId xmlns:a16="http://schemas.microsoft.com/office/drawing/2014/main" id="{F260476B-CCA6-412B-A9C5-399C34AE6F05}"/>
              </a:ext>
            </a:extLst>
          </p:cNvPr>
          <p:cNvSpPr>
            <a:spLocks noGrp="1"/>
          </p:cNvSpPr>
          <p:nvPr>
            <p:ph idx="1"/>
          </p:nvPr>
        </p:nvSpPr>
        <p:spPr>
          <a:xfrm>
            <a:off x="4441783" y="1408545"/>
            <a:ext cx="6693061" cy="4687455"/>
          </a:xfrm>
        </p:spPr>
        <p:txBody>
          <a:bodyPr rtlCol="0">
            <a:normAutofit/>
          </a:bodyPr>
          <a:lstStyle/>
          <a:p>
            <a:pPr marL="45720" lvl="0" indent="0" rtl="0">
              <a:buNone/>
            </a:pPr>
            <a:endParaRPr lang="de-DE" sz="2000" dirty="0"/>
          </a:p>
          <a:p>
            <a:pPr lvl="0" rtl="0">
              <a:buFontTx/>
              <a:buChar char="-"/>
            </a:pPr>
            <a:endParaRPr lang="de-DE" sz="2000" dirty="0"/>
          </a:p>
          <a:p>
            <a:pPr marL="36900" lvl="0" indent="0" rtl="0">
              <a:buNone/>
            </a:pPr>
            <a:endParaRPr lang="de-DE" sz="2000" dirty="0"/>
          </a:p>
          <a:p>
            <a:pPr rtl="0"/>
            <a:endParaRPr lang="de-DE" sz="2000" dirty="0"/>
          </a:p>
        </p:txBody>
      </p:sp>
      <p:sp>
        <p:nvSpPr>
          <p:cNvPr id="7" name="Textfeld 6">
            <a:extLst>
              <a:ext uri="{FF2B5EF4-FFF2-40B4-BE49-F238E27FC236}">
                <a16:creationId xmlns:a16="http://schemas.microsoft.com/office/drawing/2014/main" id="{E0EBD537-3E6C-13B5-2076-6617C805BFA6}"/>
              </a:ext>
            </a:extLst>
          </p:cNvPr>
          <p:cNvSpPr txBox="1"/>
          <p:nvPr/>
        </p:nvSpPr>
        <p:spPr>
          <a:xfrm>
            <a:off x="4189420" y="1347540"/>
            <a:ext cx="6095276" cy="4524315"/>
          </a:xfrm>
          <a:prstGeom prst="rect">
            <a:avLst/>
          </a:prstGeom>
          <a:noFill/>
        </p:spPr>
        <p:txBody>
          <a:bodyPr wrap="square">
            <a:spAutoFit/>
          </a:bodyPr>
          <a:lstStyle/>
          <a:p>
            <a:pPr marL="0" indent="0">
              <a:buFont typeface="Arial" panose="020B0604020202020204" pitchFamily="34" charset="0"/>
              <a:buNone/>
            </a:pPr>
            <a:r>
              <a:rPr lang="de-CH" sz="1800" dirty="0"/>
              <a:t>     Beide Gehirnhälften (emotionale rechte Seite &amp;</a:t>
            </a:r>
            <a:r>
              <a:rPr lang="de-CH" sz="1800" baseline="0" dirty="0"/>
              <a:t> kognitive </a:t>
            </a:r>
          </a:p>
          <a:p>
            <a:pPr marL="0" indent="0">
              <a:buFont typeface="Arial" panose="020B0604020202020204" pitchFamily="34" charset="0"/>
              <a:buNone/>
            </a:pPr>
            <a:r>
              <a:rPr lang="de-CH" dirty="0"/>
              <a:t>     </a:t>
            </a:r>
            <a:r>
              <a:rPr lang="de-CH" sz="1800" baseline="0" dirty="0"/>
              <a:t>analytische und rationale Hälfte) nehmen Informationen </a:t>
            </a:r>
          </a:p>
          <a:p>
            <a:pPr marL="0" indent="0">
              <a:buFont typeface="Arial" panose="020B0604020202020204" pitchFamily="34" charset="0"/>
              <a:buNone/>
            </a:pPr>
            <a:r>
              <a:rPr lang="de-CH" dirty="0"/>
              <a:t>     </a:t>
            </a:r>
            <a:r>
              <a:rPr lang="de-CH" sz="1800" baseline="0" dirty="0"/>
              <a:t>gleichzeitig auf.</a:t>
            </a:r>
          </a:p>
          <a:p>
            <a:pPr marL="0" indent="0">
              <a:buFont typeface="Arial" panose="020B0604020202020204" pitchFamily="34" charset="0"/>
              <a:buNone/>
            </a:pPr>
            <a:endParaRPr lang="de-CH" sz="1800" baseline="0" dirty="0"/>
          </a:p>
          <a:p>
            <a:pPr marL="0" indent="0">
              <a:buFont typeface="Arial" panose="020B0604020202020204" pitchFamily="34" charset="0"/>
              <a:buNone/>
            </a:pPr>
            <a:r>
              <a:rPr lang="de-CH" sz="1800" baseline="0" dirty="0"/>
              <a:t>      Möglichkeit:</a:t>
            </a:r>
          </a:p>
          <a:p>
            <a:pPr marL="285750" indent="-285750">
              <a:buFont typeface="Arial" panose="020B0604020202020204" pitchFamily="34" charset="0"/>
              <a:buChar char="•"/>
            </a:pPr>
            <a:r>
              <a:rPr lang="de-CH" sz="1800" baseline="0" dirty="0"/>
              <a:t>Sie können gut zusammenarbeiten oder einander die Kontrolle über Denken, Gefühle und Verhalten streitig machen. </a:t>
            </a:r>
          </a:p>
          <a:p>
            <a:pPr marL="0" indent="0">
              <a:buFont typeface="Arial" panose="020B0604020202020204" pitchFamily="34" charset="0"/>
              <a:buNone/>
            </a:pPr>
            <a:r>
              <a:rPr lang="de-CH" sz="1800" baseline="0" dirty="0"/>
              <a:t>    </a:t>
            </a:r>
          </a:p>
          <a:p>
            <a:pPr marL="0" indent="0">
              <a:buFont typeface="Arial" panose="020B0604020202020204" pitchFamily="34" charset="0"/>
              <a:buNone/>
            </a:pPr>
            <a:r>
              <a:rPr lang="de-CH" sz="1800" baseline="0" dirty="0"/>
              <a:t>      Möglichkeit:</a:t>
            </a:r>
          </a:p>
          <a:p>
            <a:pPr marL="285750" indent="-285750">
              <a:buFont typeface="Arial" panose="020B0604020202020204" pitchFamily="34" charset="0"/>
              <a:buChar char="•"/>
            </a:pPr>
            <a:r>
              <a:rPr lang="de-CH" sz="1800" baseline="0" dirty="0"/>
              <a:t>Die verschiedenen Formen von Rivalität zwischen den beiden Gehirnhälften machen uns unglücklich.</a:t>
            </a:r>
          </a:p>
          <a:p>
            <a:endParaRPr lang="de-CH" sz="1800" baseline="0" dirty="0"/>
          </a:p>
          <a:p>
            <a:pPr marL="285750" indent="-285750">
              <a:buFont typeface="Arial" panose="020B0604020202020204" pitchFamily="34" charset="0"/>
              <a:buChar char="•"/>
            </a:pPr>
            <a:r>
              <a:rPr lang="de-CH" sz="1800" baseline="0" dirty="0"/>
              <a:t>Wohlbefinden und innere Harmonie erreichen wir, wenn wir das emotionale und kognitive Gehirn gegenseitig ergänzen. </a:t>
            </a:r>
          </a:p>
          <a:p>
            <a:pPr marL="0" indent="0">
              <a:buFont typeface="Arial" panose="020B0604020202020204" pitchFamily="34" charset="0"/>
              <a:buNone/>
            </a:pPr>
            <a:r>
              <a:rPr lang="de-CH" baseline="0" dirty="0"/>
              <a:t>  </a:t>
            </a:r>
          </a:p>
        </p:txBody>
      </p:sp>
      <p:pic>
        <p:nvPicPr>
          <p:cNvPr id="10" name="Inhaltsplatzhalter 5">
            <a:extLst>
              <a:ext uri="{FF2B5EF4-FFF2-40B4-BE49-F238E27FC236}">
                <a16:creationId xmlns:a16="http://schemas.microsoft.com/office/drawing/2014/main" id="{66B893A5-02DE-E6B0-42F0-C4A8310868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158" y="568567"/>
            <a:ext cx="3278633" cy="580526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pic>
    </p:spTree>
    <p:extLst>
      <p:ext uri="{BB962C8B-B14F-4D97-AF65-F5344CB8AC3E}">
        <p14:creationId xmlns:p14="http://schemas.microsoft.com/office/powerpoint/2010/main" val="3405956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1F047C-C727-42A7-85C5-68C5AA1B1A93}"/>
              </a:ext>
            </a:extLst>
          </p:cNvPr>
          <p:cNvSpPr>
            <a:spLocks noGrp="1"/>
          </p:cNvSpPr>
          <p:nvPr>
            <p:ph type="title"/>
          </p:nvPr>
        </p:nvSpPr>
        <p:spPr>
          <a:xfrm>
            <a:off x="3347357" y="609600"/>
            <a:ext cx="7787487" cy="1356360"/>
          </a:xfrm>
        </p:spPr>
        <p:txBody>
          <a:bodyPr vert="horz" lIns="91440" tIns="45720" rIns="91440" bIns="45720" rtlCol="0" anchor="ctr">
            <a:normAutofit/>
          </a:bodyPr>
          <a:lstStyle/>
          <a:p>
            <a:pPr algn="l"/>
            <a:r>
              <a:rPr lang="en-US" dirty="0">
                <a:solidFill>
                  <a:schemeClr val="tx1"/>
                </a:solidFill>
              </a:rPr>
              <a:t>             </a:t>
            </a:r>
            <a:r>
              <a:rPr lang="en-US" dirty="0" err="1">
                <a:solidFill>
                  <a:schemeClr val="tx1"/>
                </a:solidFill>
              </a:rPr>
              <a:t>Selbstfürsorge</a:t>
            </a:r>
            <a:r>
              <a:rPr lang="en-US" dirty="0">
                <a:solidFill>
                  <a:schemeClr val="tx1"/>
                </a:solidFill>
              </a:rPr>
              <a:t> </a:t>
            </a:r>
          </a:p>
        </p:txBody>
      </p:sp>
      <p:pic>
        <p:nvPicPr>
          <p:cNvPr id="5" name="Bild 4">
            <a:extLst>
              <a:ext uri="{FF2B5EF4-FFF2-40B4-BE49-F238E27FC236}">
                <a16:creationId xmlns:a16="http://schemas.microsoft.com/office/drawing/2014/main" id="{F8A1C807-B9AD-4C9B-BF9F-60F03428998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3460" r="44376" b="-1"/>
          <a:stretch/>
        </p:blipFill>
        <p:spPr>
          <a:xfrm rot="21600000">
            <a:off x="223336" y="243840"/>
            <a:ext cx="3646837" cy="6377939"/>
          </a:xfrm>
          <a:prstGeom prst="rect">
            <a:avLst/>
          </a:prstGeom>
          <a:noFill/>
        </p:spPr>
      </p:pic>
      <p:sp>
        <p:nvSpPr>
          <p:cNvPr id="3" name="Untertitel 2">
            <a:extLst>
              <a:ext uri="{FF2B5EF4-FFF2-40B4-BE49-F238E27FC236}">
                <a16:creationId xmlns:a16="http://schemas.microsoft.com/office/drawing/2014/main" id="{DB93FB3F-A8D4-46D3-A1C6-C79C64563729}"/>
              </a:ext>
            </a:extLst>
          </p:cNvPr>
          <p:cNvSpPr>
            <a:spLocks noGrp="1"/>
          </p:cNvSpPr>
          <p:nvPr>
            <p:ph type="body" sz="half" idx="2"/>
          </p:nvPr>
        </p:nvSpPr>
        <p:spPr>
          <a:xfrm>
            <a:off x="3923351" y="2085975"/>
            <a:ext cx="6693061" cy="4038600"/>
          </a:xfrm>
        </p:spPr>
        <p:txBody>
          <a:bodyPr vert="horz" lIns="91440" tIns="45720" rIns="91440" bIns="45720" rtlCol="0">
            <a:normAutofit/>
          </a:bodyPr>
          <a:lstStyle/>
          <a:p>
            <a:pPr marL="342900" indent="-342900" algn="l">
              <a:buFontTx/>
              <a:buChar char="-"/>
            </a:pPr>
            <a:r>
              <a:rPr lang="en-US" sz="2000" dirty="0" err="1">
                <a:solidFill>
                  <a:schemeClr val="tx1"/>
                </a:solidFill>
              </a:rPr>
              <a:t>Abgrenzung</a:t>
            </a:r>
            <a:r>
              <a:rPr lang="en-US" sz="2000" dirty="0">
                <a:solidFill>
                  <a:schemeClr val="tx1"/>
                </a:solidFill>
              </a:rPr>
              <a:t> (Uebung) </a:t>
            </a:r>
          </a:p>
          <a:p>
            <a:pPr marL="342900" indent="-342900" algn="l">
              <a:buFontTx/>
              <a:buChar char="-"/>
            </a:pPr>
            <a:r>
              <a:rPr lang="en-US" sz="2000" dirty="0" err="1">
                <a:solidFill>
                  <a:schemeClr val="tx1"/>
                </a:solidFill>
              </a:rPr>
              <a:t>Hilfe</a:t>
            </a:r>
            <a:r>
              <a:rPr lang="en-US" sz="2000" dirty="0">
                <a:solidFill>
                  <a:schemeClr val="tx1"/>
                </a:solidFill>
              </a:rPr>
              <a:t> </a:t>
            </a:r>
            <a:r>
              <a:rPr lang="en-US" sz="2000" dirty="0" err="1">
                <a:solidFill>
                  <a:schemeClr val="tx1"/>
                </a:solidFill>
              </a:rPr>
              <a:t>annehmen</a:t>
            </a:r>
            <a:r>
              <a:rPr lang="en-US" sz="2000" dirty="0">
                <a:solidFill>
                  <a:schemeClr val="tx1"/>
                </a:solidFill>
              </a:rPr>
              <a:t> </a:t>
            </a:r>
            <a:r>
              <a:rPr lang="en-US" sz="2000" dirty="0" err="1">
                <a:solidFill>
                  <a:schemeClr val="tx1"/>
                </a:solidFill>
              </a:rPr>
              <a:t>oder</a:t>
            </a:r>
            <a:r>
              <a:rPr lang="en-US" sz="2000" dirty="0">
                <a:solidFill>
                  <a:schemeClr val="tx1"/>
                </a:solidFill>
              </a:rPr>
              <a:t> </a:t>
            </a:r>
            <a:r>
              <a:rPr lang="en-US" sz="2000" dirty="0" err="1">
                <a:solidFill>
                  <a:schemeClr val="tx1"/>
                </a:solidFill>
              </a:rPr>
              <a:t>anfordern</a:t>
            </a:r>
            <a:r>
              <a:rPr lang="en-US" sz="2000" dirty="0">
                <a:solidFill>
                  <a:schemeClr val="tx1"/>
                </a:solidFill>
              </a:rPr>
              <a:t> </a:t>
            </a:r>
          </a:p>
          <a:p>
            <a:pPr marL="342900" indent="-342900" algn="l">
              <a:buFontTx/>
              <a:buChar char="-"/>
            </a:pPr>
            <a:r>
              <a:rPr lang="en-US" sz="2000" dirty="0" err="1">
                <a:solidFill>
                  <a:schemeClr val="tx1"/>
                </a:solidFill>
              </a:rPr>
              <a:t>Sich</a:t>
            </a:r>
            <a:r>
              <a:rPr lang="en-US" sz="2000" dirty="0">
                <a:solidFill>
                  <a:schemeClr val="tx1"/>
                </a:solidFill>
              </a:rPr>
              <a:t> </a:t>
            </a:r>
            <a:r>
              <a:rPr lang="en-US" sz="2000" dirty="0" err="1">
                <a:solidFill>
                  <a:schemeClr val="tx1"/>
                </a:solidFill>
              </a:rPr>
              <a:t>etwas</a:t>
            </a:r>
            <a:r>
              <a:rPr lang="en-US" sz="2000" dirty="0">
                <a:solidFill>
                  <a:schemeClr val="tx1"/>
                </a:solidFill>
              </a:rPr>
              <a:t> </a:t>
            </a:r>
            <a:r>
              <a:rPr lang="en-US" sz="2000" dirty="0" err="1">
                <a:solidFill>
                  <a:schemeClr val="tx1"/>
                </a:solidFill>
              </a:rPr>
              <a:t>gutes</a:t>
            </a:r>
            <a:r>
              <a:rPr lang="en-US" sz="2000" dirty="0">
                <a:solidFill>
                  <a:schemeClr val="tx1"/>
                </a:solidFill>
              </a:rPr>
              <a:t> tun</a:t>
            </a:r>
          </a:p>
          <a:p>
            <a:pPr marL="342900" indent="-342900" algn="l">
              <a:buFontTx/>
              <a:buChar char="-"/>
            </a:pPr>
            <a:r>
              <a:rPr lang="en-US" sz="2000" dirty="0">
                <a:solidFill>
                  <a:schemeClr val="tx1"/>
                </a:solidFill>
              </a:rPr>
              <a:t>Auf </a:t>
            </a:r>
            <a:r>
              <a:rPr lang="en-US" sz="2000" dirty="0" err="1">
                <a:solidFill>
                  <a:schemeClr val="tx1"/>
                </a:solidFill>
              </a:rPr>
              <a:t>Negativmeldungen</a:t>
            </a:r>
            <a:r>
              <a:rPr lang="en-US" sz="2000" dirty="0">
                <a:solidFill>
                  <a:schemeClr val="tx1"/>
                </a:solidFill>
              </a:rPr>
              <a:t> (</a:t>
            </a:r>
            <a:r>
              <a:rPr lang="en-US" sz="2000" dirty="0" err="1">
                <a:solidFill>
                  <a:schemeClr val="tx1"/>
                </a:solidFill>
              </a:rPr>
              <a:t>Medien</a:t>
            </a:r>
            <a:r>
              <a:rPr lang="en-US" sz="2000" dirty="0">
                <a:solidFill>
                  <a:schemeClr val="tx1"/>
                </a:solidFill>
              </a:rPr>
              <a:t>) </a:t>
            </a:r>
            <a:r>
              <a:rPr lang="en-US" sz="2000" dirty="0" err="1">
                <a:solidFill>
                  <a:schemeClr val="tx1"/>
                </a:solidFill>
              </a:rPr>
              <a:t>verzichten</a:t>
            </a:r>
            <a:r>
              <a:rPr lang="en-US" sz="2000" dirty="0">
                <a:solidFill>
                  <a:schemeClr val="tx1"/>
                </a:solidFill>
              </a:rPr>
              <a:t>. 1x pro Tag </a:t>
            </a:r>
            <a:r>
              <a:rPr lang="en-US" sz="2000" dirty="0" err="1">
                <a:solidFill>
                  <a:schemeClr val="tx1"/>
                </a:solidFill>
              </a:rPr>
              <a:t>reicht</a:t>
            </a:r>
            <a:endParaRPr lang="en-US" sz="2000" dirty="0">
              <a:solidFill>
                <a:schemeClr val="tx1"/>
              </a:solidFill>
            </a:endParaRPr>
          </a:p>
          <a:p>
            <a:pPr marL="342900" indent="-342900" algn="l">
              <a:buFontTx/>
              <a:buChar char="-"/>
            </a:pPr>
            <a:r>
              <a:rPr lang="en-US" sz="2000" dirty="0">
                <a:solidFill>
                  <a:schemeClr val="tx1"/>
                </a:solidFill>
              </a:rPr>
              <a:t>Smile (</a:t>
            </a:r>
            <a:r>
              <a:rPr lang="en-US" sz="2000" dirty="0" err="1">
                <a:solidFill>
                  <a:schemeClr val="tx1"/>
                </a:solidFill>
              </a:rPr>
              <a:t>Uebung</a:t>
            </a:r>
            <a:r>
              <a:rPr lang="en-US" sz="2000" dirty="0">
                <a:solidFill>
                  <a:schemeClr val="tx1"/>
                </a:solidFill>
              </a:rPr>
              <a:t>)</a:t>
            </a:r>
          </a:p>
          <a:p>
            <a:pPr marL="342900" indent="-342900" algn="l">
              <a:buFontTx/>
              <a:buChar char="-"/>
            </a:pPr>
            <a:r>
              <a:rPr lang="en-US" sz="2000" dirty="0">
                <a:solidFill>
                  <a:schemeClr val="tx1"/>
                </a:solidFill>
              </a:rPr>
              <a:t>Mal </a:t>
            </a:r>
            <a:r>
              <a:rPr lang="en-US" sz="2000" dirty="0" err="1">
                <a:solidFill>
                  <a:schemeClr val="tx1"/>
                </a:solidFill>
              </a:rPr>
              <a:t>wieder</a:t>
            </a:r>
            <a:r>
              <a:rPr lang="en-US" sz="2000" dirty="0">
                <a:solidFill>
                  <a:schemeClr val="tx1"/>
                </a:solidFill>
              </a:rPr>
              <a:t> </a:t>
            </a:r>
            <a:r>
              <a:rPr lang="en-US" sz="2000" dirty="0" err="1">
                <a:solidFill>
                  <a:schemeClr val="tx1"/>
                </a:solidFill>
              </a:rPr>
              <a:t>nur</a:t>
            </a:r>
            <a:r>
              <a:rPr lang="en-US" sz="2000" dirty="0">
                <a:solidFill>
                  <a:schemeClr val="tx1"/>
                </a:solidFill>
              </a:rPr>
              <a:t> seine </a:t>
            </a:r>
            <a:r>
              <a:rPr lang="en-US" sz="2000" dirty="0" err="1">
                <a:solidFill>
                  <a:schemeClr val="tx1"/>
                </a:solidFill>
              </a:rPr>
              <a:t>eigene</a:t>
            </a:r>
            <a:r>
              <a:rPr lang="en-US" sz="2000" dirty="0">
                <a:solidFill>
                  <a:schemeClr val="tx1"/>
                </a:solidFill>
              </a:rPr>
              <a:t> </a:t>
            </a:r>
            <a:r>
              <a:rPr lang="en-US" sz="2000" dirty="0" err="1">
                <a:solidFill>
                  <a:schemeClr val="tx1"/>
                </a:solidFill>
              </a:rPr>
              <a:t>Familie</a:t>
            </a:r>
            <a:r>
              <a:rPr lang="en-US" sz="2000" dirty="0">
                <a:solidFill>
                  <a:schemeClr val="tx1"/>
                </a:solidFill>
              </a:rPr>
              <a:t> </a:t>
            </a:r>
            <a:r>
              <a:rPr lang="en-US" sz="2000" dirty="0" err="1">
                <a:solidFill>
                  <a:schemeClr val="tx1"/>
                </a:solidFill>
              </a:rPr>
              <a:t>geniessen</a:t>
            </a:r>
            <a:endParaRPr lang="en-US" sz="2000" dirty="0">
              <a:solidFill>
                <a:schemeClr val="tx1"/>
              </a:solidFill>
            </a:endParaRPr>
          </a:p>
          <a:p>
            <a:pPr marL="342900" indent="-342900" algn="l">
              <a:buFontTx/>
              <a:buChar char="-"/>
            </a:pPr>
            <a:r>
              <a:rPr lang="en-US" sz="2000" dirty="0" err="1">
                <a:solidFill>
                  <a:schemeClr val="tx1"/>
                </a:solidFill>
              </a:rPr>
              <a:t>Bewusst</a:t>
            </a:r>
            <a:r>
              <a:rPr lang="en-US" sz="2000" dirty="0">
                <a:solidFill>
                  <a:schemeClr val="tx1"/>
                </a:solidFill>
              </a:rPr>
              <a:t> “</a:t>
            </a:r>
            <a:r>
              <a:rPr lang="en-US" sz="2000" dirty="0" err="1">
                <a:solidFill>
                  <a:schemeClr val="tx1"/>
                </a:solidFill>
              </a:rPr>
              <a:t>Dureschnufe</a:t>
            </a:r>
            <a:r>
              <a:rPr lang="en-US" sz="2000" dirty="0">
                <a:solidFill>
                  <a:schemeClr val="tx1"/>
                </a:solidFill>
              </a:rPr>
              <a:t>” und eigne Gesundheit pflegen</a:t>
            </a:r>
          </a:p>
          <a:p>
            <a:pPr marL="342900" indent="-342900" algn="l">
              <a:buFontTx/>
              <a:buChar char="-"/>
            </a:pPr>
            <a:endParaRPr lang="en-US" sz="2000" dirty="0"/>
          </a:p>
          <a:p>
            <a:pPr marL="342900" indent="-342900" algn="l">
              <a:buFontTx/>
              <a:buChar char="-"/>
            </a:pPr>
            <a:endParaRPr lang="en-US" sz="2000" dirty="0"/>
          </a:p>
          <a:p>
            <a:pPr marL="342900" indent="-342900" algn="l">
              <a:buFontTx/>
              <a:buChar char="-"/>
            </a:pPr>
            <a:endParaRPr lang="en-US" sz="2000" dirty="0"/>
          </a:p>
        </p:txBody>
      </p:sp>
      <p:pic>
        <p:nvPicPr>
          <p:cNvPr id="6" name="Grafik 5" descr="Ein Bild, das ClipArt enthält.&#10;&#10;Automatisch generierte Beschreibung">
            <a:extLst>
              <a:ext uri="{FF2B5EF4-FFF2-40B4-BE49-F238E27FC236}">
                <a16:creationId xmlns:a16="http://schemas.microsoft.com/office/drawing/2014/main" id="{C80B7AFA-388D-45BA-BB00-1AAB0C75E0F9}"/>
              </a:ext>
            </a:extLst>
          </p:cNvPr>
          <p:cNvPicPr>
            <a:picLocks noChangeAspect="1"/>
          </p:cNvPicPr>
          <p:nvPr/>
        </p:nvPicPr>
        <p:blipFill>
          <a:blip r:embed="rId4"/>
          <a:stretch>
            <a:fillRect/>
          </a:stretch>
        </p:blipFill>
        <p:spPr>
          <a:xfrm>
            <a:off x="223335" y="185272"/>
            <a:ext cx="3654644" cy="6436508"/>
          </a:xfrm>
          <a:prstGeom prst="rect">
            <a:avLst/>
          </a:prstGeom>
        </p:spPr>
      </p:pic>
    </p:spTree>
    <p:extLst>
      <p:ext uri="{BB962C8B-B14F-4D97-AF65-F5344CB8AC3E}">
        <p14:creationId xmlns:p14="http://schemas.microsoft.com/office/powerpoint/2010/main" val="1056883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CH"/>
          </a:p>
        </p:txBody>
      </p:sp>
      <p:sp>
        <p:nvSpPr>
          <p:cNvPr id="2" name="Titel 1">
            <a:extLst>
              <a:ext uri="{FF2B5EF4-FFF2-40B4-BE49-F238E27FC236}">
                <a16:creationId xmlns:a16="http://schemas.microsoft.com/office/drawing/2014/main" id="{0D1F047C-C727-42A7-85C5-68C5AA1B1A93}"/>
              </a:ext>
            </a:extLst>
          </p:cNvPr>
          <p:cNvSpPr>
            <a:spLocks noGrp="1"/>
          </p:cNvSpPr>
          <p:nvPr>
            <p:ph type="title"/>
          </p:nvPr>
        </p:nvSpPr>
        <p:spPr>
          <a:xfrm>
            <a:off x="4441783" y="609600"/>
            <a:ext cx="6693061" cy="1356360"/>
          </a:xfrm>
        </p:spPr>
        <p:txBody>
          <a:bodyPr vert="horz" lIns="91440" tIns="45720" rIns="91440" bIns="45720" rtlCol="0" anchor="ctr">
            <a:normAutofit/>
          </a:bodyPr>
          <a:lstStyle/>
          <a:p>
            <a:pPr algn="l"/>
            <a:r>
              <a:rPr lang="en-US" dirty="0"/>
              <a:t> </a:t>
            </a:r>
          </a:p>
        </p:txBody>
      </p:sp>
      <p:sp>
        <p:nvSpPr>
          <p:cNvPr id="3" name="Untertitel 2">
            <a:extLst>
              <a:ext uri="{FF2B5EF4-FFF2-40B4-BE49-F238E27FC236}">
                <a16:creationId xmlns:a16="http://schemas.microsoft.com/office/drawing/2014/main" id="{DB93FB3F-A8D4-46D3-A1C6-C79C64563729}"/>
              </a:ext>
            </a:extLst>
          </p:cNvPr>
          <p:cNvSpPr>
            <a:spLocks noGrp="1"/>
          </p:cNvSpPr>
          <p:nvPr>
            <p:ph type="body" sz="half" idx="2"/>
          </p:nvPr>
        </p:nvSpPr>
        <p:spPr>
          <a:xfrm>
            <a:off x="4622476" y="1160032"/>
            <a:ext cx="6445292" cy="4993944"/>
          </a:xfrm>
        </p:spPr>
        <p:txBody>
          <a:bodyPr vert="horz" lIns="91440" tIns="45720" rIns="91440" bIns="45720" rtlCol="0">
            <a:normAutofit/>
          </a:bodyPr>
          <a:lstStyle/>
          <a:p>
            <a:pPr marL="285750" indent="-285750" algn="l">
              <a:buFontTx/>
              <a:buChar char="-"/>
            </a:pPr>
            <a:r>
              <a:rPr lang="en-US" sz="2000" dirty="0" err="1">
                <a:solidFill>
                  <a:schemeClr val="tx1"/>
                </a:solidFill>
              </a:rPr>
              <a:t>Klare</a:t>
            </a:r>
            <a:r>
              <a:rPr lang="en-US" sz="2000" dirty="0">
                <a:solidFill>
                  <a:schemeClr val="tx1"/>
                </a:solidFill>
              </a:rPr>
              <a:t> </a:t>
            </a:r>
            <a:r>
              <a:rPr lang="en-US" sz="2000" dirty="0" err="1">
                <a:solidFill>
                  <a:schemeClr val="tx1"/>
                </a:solidFill>
              </a:rPr>
              <a:t>Regeln</a:t>
            </a:r>
            <a:r>
              <a:rPr lang="en-US" sz="2000" dirty="0">
                <a:solidFill>
                  <a:schemeClr val="tx1"/>
                </a:solidFill>
              </a:rPr>
              <a:t> und </a:t>
            </a:r>
            <a:r>
              <a:rPr lang="en-US" sz="2000" dirty="0" err="1">
                <a:solidFill>
                  <a:schemeClr val="tx1"/>
                </a:solidFill>
              </a:rPr>
              <a:t>feste</a:t>
            </a:r>
            <a:r>
              <a:rPr lang="en-US" sz="2000" dirty="0">
                <a:solidFill>
                  <a:schemeClr val="tx1"/>
                </a:solidFill>
              </a:rPr>
              <a:t> </a:t>
            </a:r>
            <a:r>
              <a:rPr lang="en-US" sz="2000" dirty="0" err="1">
                <a:solidFill>
                  <a:schemeClr val="tx1"/>
                </a:solidFill>
              </a:rPr>
              <a:t>Zeiten</a:t>
            </a:r>
            <a:r>
              <a:rPr lang="en-US" sz="2000" dirty="0">
                <a:solidFill>
                  <a:schemeClr val="tx1"/>
                </a:solidFill>
              </a:rPr>
              <a:t> </a:t>
            </a:r>
            <a:r>
              <a:rPr lang="en-US" sz="2000" dirty="0" err="1">
                <a:solidFill>
                  <a:schemeClr val="tx1"/>
                </a:solidFill>
              </a:rPr>
              <a:t>vereinbaren</a:t>
            </a:r>
            <a:endParaRPr lang="en-US" sz="2000" dirty="0">
              <a:solidFill>
                <a:schemeClr val="tx1"/>
              </a:solidFill>
            </a:endParaRPr>
          </a:p>
          <a:p>
            <a:pPr marL="285750" indent="-285750" algn="l">
              <a:buFontTx/>
              <a:buChar char="-"/>
            </a:pPr>
            <a:r>
              <a:rPr lang="en-US" sz="2000" dirty="0" err="1">
                <a:solidFill>
                  <a:schemeClr val="tx1"/>
                </a:solidFill>
              </a:rPr>
              <a:t>Vorgängige</a:t>
            </a:r>
            <a:r>
              <a:rPr lang="en-US" sz="2000" dirty="0">
                <a:solidFill>
                  <a:schemeClr val="tx1"/>
                </a:solidFill>
              </a:rPr>
              <a:t> </a:t>
            </a:r>
            <a:r>
              <a:rPr lang="en-US" sz="2000" dirty="0" err="1">
                <a:solidFill>
                  <a:schemeClr val="tx1"/>
                </a:solidFill>
              </a:rPr>
              <a:t>Absprachen</a:t>
            </a:r>
            <a:endParaRPr lang="en-US" sz="2000" dirty="0">
              <a:solidFill>
                <a:schemeClr val="tx1"/>
              </a:solidFill>
            </a:endParaRPr>
          </a:p>
          <a:p>
            <a:pPr marL="285750" indent="-285750" algn="l">
              <a:buFontTx/>
              <a:buChar char="-"/>
            </a:pPr>
            <a:r>
              <a:rPr lang="en-US" sz="2000" dirty="0">
                <a:solidFill>
                  <a:schemeClr val="tx1"/>
                </a:solidFill>
              </a:rPr>
              <a:t>Ideen für </a:t>
            </a:r>
            <a:r>
              <a:rPr lang="en-US" sz="2000" dirty="0" err="1">
                <a:solidFill>
                  <a:schemeClr val="tx1"/>
                </a:solidFill>
              </a:rPr>
              <a:t>eigene</a:t>
            </a:r>
            <a:r>
              <a:rPr lang="en-US" sz="2000" dirty="0">
                <a:solidFill>
                  <a:schemeClr val="tx1"/>
                </a:solidFill>
              </a:rPr>
              <a:t> </a:t>
            </a:r>
            <a:r>
              <a:rPr lang="en-US" sz="2000" dirty="0" err="1">
                <a:solidFill>
                  <a:schemeClr val="tx1"/>
                </a:solidFill>
              </a:rPr>
              <a:t>Projekte</a:t>
            </a:r>
            <a:r>
              <a:rPr lang="en-US" sz="2000" dirty="0">
                <a:solidFill>
                  <a:schemeClr val="tx1"/>
                </a:solidFill>
              </a:rPr>
              <a:t> und </a:t>
            </a:r>
            <a:r>
              <a:rPr lang="en-US" sz="2000" dirty="0" err="1">
                <a:solidFill>
                  <a:schemeClr val="tx1"/>
                </a:solidFill>
              </a:rPr>
              <a:t>Aktivitäten</a:t>
            </a:r>
            <a:r>
              <a:rPr lang="en-US" sz="2000" dirty="0">
                <a:solidFill>
                  <a:schemeClr val="tx1"/>
                </a:solidFill>
              </a:rPr>
              <a:t> </a:t>
            </a:r>
            <a:r>
              <a:rPr lang="en-US" sz="2000" dirty="0" err="1">
                <a:solidFill>
                  <a:schemeClr val="tx1"/>
                </a:solidFill>
              </a:rPr>
              <a:t>bekannt</a:t>
            </a:r>
            <a:r>
              <a:rPr lang="en-US" sz="2000" dirty="0">
                <a:solidFill>
                  <a:schemeClr val="tx1"/>
                </a:solidFill>
              </a:rPr>
              <a:t> </a:t>
            </a:r>
            <a:r>
              <a:rPr lang="en-US" sz="2000" dirty="0" err="1">
                <a:solidFill>
                  <a:schemeClr val="tx1"/>
                </a:solidFill>
              </a:rPr>
              <a:t>geben</a:t>
            </a:r>
            <a:endParaRPr lang="en-US" sz="2000" dirty="0">
              <a:solidFill>
                <a:schemeClr val="tx1"/>
              </a:solidFill>
            </a:endParaRPr>
          </a:p>
          <a:p>
            <a:pPr marL="285750" indent="-285750" algn="l">
              <a:buFontTx/>
              <a:buChar char="-"/>
            </a:pPr>
            <a:r>
              <a:rPr lang="en-US" sz="2000" dirty="0" err="1">
                <a:solidFill>
                  <a:schemeClr val="tx1"/>
                </a:solidFill>
              </a:rPr>
              <a:t>Umsetzung</a:t>
            </a:r>
            <a:r>
              <a:rPr lang="en-US" sz="2000" dirty="0">
                <a:solidFill>
                  <a:schemeClr val="tx1"/>
                </a:solidFill>
              </a:rPr>
              <a:t> der </a:t>
            </a:r>
            <a:r>
              <a:rPr lang="en-US" sz="2000" dirty="0" err="1">
                <a:solidFill>
                  <a:schemeClr val="tx1"/>
                </a:solidFill>
              </a:rPr>
              <a:t>Pläne</a:t>
            </a:r>
            <a:endParaRPr lang="en-US" sz="2000" dirty="0">
              <a:solidFill>
                <a:schemeClr val="tx1"/>
              </a:solidFill>
            </a:endParaRPr>
          </a:p>
          <a:p>
            <a:pPr marL="285750" indent="-285750" algn="l">
              <a:buFontTx/>
              <a:buChar char="-"/>
            </a:pPr>
            <a:r>
              <a:rPr lang="en-US" sz="2000" dirty="0" err="1">
                <a:solidFill>
                  <a:schemeClr val="tx1"/>
                </a:solidFill>
              </a:rPr>
              <a:t>Privatsphäre</a:t>
            </a:r>
            <a:r>
              <a:rPr lang="en-US" sz="2000" dirty="0">
                <a:solidFill>
                  <a:schemeClr val="tx1"/>
                </a:solidFill>
              </a:rPr>
              <a:t> </a:t>
            </a:r>
            <a:r>
              <a:rPr lang="en-US" sz="2000" dirty="0" err="1">
                <a:solidFill>
                  <a:schemeClr val="tx1"/>
                </a:solidFill>
              </a:rPr>
              <a:t>respektieren</a:t>
            </a:r>
            <a:r>
              <a:rPr lang="en-US" sz="2000" dirty="0">
                <a:solidFill>
                  <a:schemeClr val="tx1"/>
                </a:solidFill>
              </a:rPr>
              <a:t> </a:t>
            </a:r>
            <a:r>
              <a:rPr lang="en-US" sz="2000" dirty="0" err="1">
                <a:solidFill>
                  <a:schemeClr val="tx1"/>
                </a:solidFill>
              </a:rPr>
              <a:t>aber</a:t>
            </a:r>
            <a:r>
              <a:rPr lang="en-US" sz="2000" dirty="0">
                <a:solidFill>
                  <a:schemeClr val="tx1"/>
                </a:solidFill>
              </a:rPr>
              <a:t> </a:t>
            </a:r>
            <a:r>
              <a:rPr lang="en-US" sz="2000" dirty="0" err="1">
                <a:solidFill>
                  <a:schemeClr val="tx1"/>
                </a:solidFill>
              </a:rPr>
              <a:t>auch</a:t>
            </a:r>
            <a:r>
              <a:rPr lang="en-US" sz="2000" dirty="0">
                <a:solidFill>
                  <a:schemeClr val="tx1"/>
                </a:solidFill>
              </a:rPr>
              <a:t> </a:t>
            </a:r>
            <a:r>
              <a:rPr lang="en-US" sz="2000" dirty="0" err="1">
                <a:solidFill>
                  <a:schemeClr val="tx1"/>
                </a:solidFill>
              </a:rPr>
              <a:t>Gemeinsamkeit</a:t>
            </a:r>
            <a:r>
              <a:rPr lang="en-US" sz="2000" dirty="0">
                <a:solidFill>
                  <a:schemeClr val="tx1"/>
                </a:solidFill>
              </a:rPr>
              <a:t> </a:t>
            </a:r>
            <a:r>
              <a:rPr lang="en-US" sz="2000" dirty="0" err="1">
                <a:solidFill>
                  <a:schemeClr val="tx1"/>
                </a:solidFill>
              </a:rPr>
              <a:t>pflegen</a:t>
            </a:r>
            <a:r>
              <a:rPr lang="en-US" sz="2000" dirty="0">
                <a:solidFill>
                  <a:schemeClr val="tx1"/>
                </a:solidFill>
              </a:rPr>
              <a:t> (</a:t>
            </a:r>
            <a:r>
              <a:rPr lang="en-US" sz="2000" dirty="0" err="1">
                <a:solidFill>
                  <a:schemeClr val="tx1"/>
                </a:solidFill>
              </a:rPr>
              <a:t>Beispiel</a:t>
            </a:r>
            <a:r>
              <a:rPr lang="en-US" sz="2000" dirty="0">
                <a:solidFill>
                  <a:schemeClr val="tx1"/>
                </a:solidFill>
              </a:rPr>
              <a:t> Gian)</a:t>
            </a:r>
          </a:p>
          <a:p>
            <a:pPr marL="285750" indent="-285750" algn="l">
              <a:buFontTx/>
              <a:buChar char="-"/>
            </a:pPr>
            <a:r>
              <a:rPr lang="en-US" sz="2000" dirty="0" err="1">
                <a:solidFill>
                  <a:schemeClr val="tx1"/>
                </a:solidFill>
              </a:rPr>
              <a:t>Abgrenzung</a:t>
            </a:r>
            <a:endParaRPr lang="en-US" sz="2000" dirty="0">
              <a:solidFill>
                <a:schemeClr val="tx1"/>
              </a:solidFill>
            </a:endParaRPr>
          </a:p>
          <a:p>
            <a:pPr marL="285750" indent="-285750" algn="l">
              <a:buFontTx/>
              <a:buChar char="-"/>
            </a:pPr>
            <a:r>
              <a:rPr lang="en-US" sz="2000" dirty="0" err="1">
                <a:solidFill>
                  <a:schemeClr val="tx1"/>
                </a:solidFill>
              </a:rPr>
              <a:t>Minipausen</a:t>
            </a:r>
            <a:r>
              <a:rPr lang="en-US" sz="2000" dirty="0">
                <a:solidFill>
                  <a:schemeClr val="tx1"/>
                </a:solidFill>
              </a:rPr>
              <a:t> </a:t>
            </a:r>
            <a:r>
              <a:rPr lang="en-US" sz="2000" dirty="0" err="1">
                <a:solidFill>
                  <a:schemeClr val="tx1"/>
                </a:solidFill>
              </a:rPr>
              <a:t>einführen</a:t>
            </a:r>
            <a:endParaRPr lang="en-US" sz="2000" dirty="0">
              <a:solidFill>
                <a:schemeClr val="tx1"/>
              </a:solidFill>
            </a:endParaRPr>
          </a:p>
          <a:p>
            <a:pPr marL="285750" indent="-285750" algn="l">
              <a:buFontTx/>
              <a:buChar char="-"/>
            </a:pPr>
            <a:r>
              <a:rPr lang="en-US" sz="2000" dirty="0" err="1">
                <a:solidFill>
                  <a:schemeClr val="tx1"/>
                </a:solidFill>
              </a:rPr>
              <a:t>Familienzeit</a:t>
            </a:r>
            <a:endParaRPr lang="en-US" sz="2000" dirty="0">
              <a:solidFill>
                <a:schemeClr val="tx1"/>
              </a:solidFill>
            </a:endParaRPr>
          </a:p>
          <a:p>
            <a:pPr marL="285750" indent="-285750" algn="l">
              <a:buFontTx/>
              <a:buChar char="-"/>
            </a:pPr>
            <a:r>
              <a:rPr lang="en-US" sz="2000" dirty="0" err="1">
                <a:solidFill>
                  <a:schemeClr val="tx1"/>
                </a:solidFill>
              </a:rPr>
              <a:t>Weniger</a:t>
            </a:r>
            <a:r>
              <a:rPr lang="en-US" sz="2000" dirty="0">
                <a:solidFill>
                  <a:schemeClr val="tx1"/>
                </a:solidFill>
              </a:rPr>
              <a:t> </a:t>
            </a:r>
            <a:r>
              <a:rPr lang="en-US" sz="2000" dirty="0" err="1">
                <a:solidFill>
                  <a:schemeClr val="tx1"/>
                </a:solidFill>
              </a:rPr>
              <a:t>ist</a:t>
            </a:r>
            <a:r>
              <a:rPr lang="en-US" sz="2000" dirty="0">
                <a:solidFill>
                  <a:schemeClr val="tx1"/>
                </a:solidFill>
              </a:rPr>
              <a:t> </a:t>
            </a:r>
            <a:r>
              <a:rPr lang="en-US" sz="2000" dirty="0" err="1">
                <a:solidFill>
                  <a:schemeClr val="tx1"/>
                </a:solidFill>
              </a:rPr>
              <a:t>mehr</a:t>
            </a:r>
            <a:r>
              <a:rPr lang="en-US" sz="2000" dirty="0">
                <a:solidFill>
                  <a:schemeClr val="tx1"/>
                </a:solidFill>
              </a:rPr>
              <a:t>….</a:t>
            </a:r>
          </a:p>
          <a:p>
            <a:pPr marL="285750" indent="-285750" algn="l">
              <a:buFontTx/>
              <a:buChar char="-"/>
            </a:pPr>
            <a:r>
              <a:rPr lang="en-US" sz="2000" dirty="0" err="1">
                <a:solidFill>
                  <a:schemeClr val="tx1"/>
                </a:solidFill>
              </a:rPr>
              <a:t>Evtl</a:t>
            </a:r>
            <a:r>
              <a:rPr lang="en-US" sz="2000" dirty="0">
                <a:solidFill>
                  <a:schemeClr val="tx1"/>
                </a:solidFill>
              </a:rPr>
              <a:t>. Freunde </a:t>
            </a:r>
            <a:r>
              <a:rPr lang="en-US" sz="2000" dirty="0" err="1">
                <a:solidFill>
                  <a:schemeClr val="tx1"/>
                </a:solidFill>
              </a:rPr>
              <a:t>oder</a:t>
            </a:r>
            <a:r>
              <a:rPr lang="en-US" sz="2000" dirty="0">
                <a:solidFill>
                  <a:schemeClr val="tx1"/>
                </a:solidFill>
              </a:rPr>
              <a:t> </a:t>
            </a:r>
            <a:r>
              <a:rPr lang="en-US" sz="2000" dirty="0" err="1">
                <a:solidFill>
                  <a:schemeClr val="tx1"/>
                </a:solidFill>
              </a:rPr>
              <a:t>Nachbarn</a:t>
            </a:r>
            <a:r>
              <a:rPr lang="en-US" sz="2000" dirty="0">
                <a:solidFill>
                  <a:schemeClr val="tx1"/>
                </a:solidFill>
              </a:rPr>
              <a:t> </a:t>
            </a:r>
            <a:r>
              <a:rPr lang="en-US" sz="2000" dirty="0" err="1">
                <a:solidFill>
                  <a:schemeClr val="tx1"/>
                </a:solidFill>
              </a:rPr>
              <a:t>zur</a:t>
            </a:r>
            <a:r>
              <a:rPr lang="en-US" sz="2000" dirty="0">
                <a:solidFill>
                  <a:schemeClr val="tx1"/>
                </a:solidFill>
              </a:rPr>
              <a:t> </a:t>
            </a:r>
            <a:r>
              <a:rPr lang="en-US" sz="2000" dirty="0" err="1">
                <a:solidFill>
                  <a:schemeClr val="tx1"/>
                </a:solidFill>
              </a:rPr>
              <a:t>Mithilfe</a:t>
            </a:r>
            <a:r>
              <a:rPr lang="en-US" sz="2000" dirty="0">
                <a:solidFill>
                  <a:schemeClr val="tx1"/>
                </a:solidFill>
              </a:rPr>
              <a:t> </a:t>
            </a:r>
            <a:r>
              <a:rPr lang="en-US" sz="2000" dirty="0" err="1">
                <a:solidFill>
                  <a:schemeClr val="tx1"/>
                </a:solidFill>
              </a:rPr>
              <a:t>beiziehen</a:t>
            </a:r>
            <a:endParaRPr lang="en-US" sz="2000" dirty="0">
              <a:solidFill>
                <a:schemeClr val="tx1"/>
              </a:solidFill>
            </a:endParaRPr>
          </a:p>
          <a:p>
            <a:pPr algn="l"/>
            <a:endParaRPr lang="en-US" sz="2000" dirty="0">
              <a:solidFill>
                <a:schemeClr val="tx1"/>
              </a:solidFill>
            </a:endParaRPr>
          </a:p>
          <a:p>
            <a:pPr marL="285750" indent="-285750" algn="l">
              <a:buFontTx/>
              <a:buChar char="-"/>
            </a:pPr>
            <a:endParaRPr lang="en-US" sz="2000" dirty="0"/>
          </a:p>
          <a:p>
            <a:pPr marL="285750" indent="-285750" algn="l">
              <a:buFontTx/>
              <a:buChar char="-"/>
            </a:pPr>
            <a:endParaRPr lang="en-US" dirty="0"/>
          </a:p>
          <a:p>
            <a:pPr marL="285750" indent="-285750" algn="l">
              <a:buFontTx/>
              <a:buChar char="-"/>
            </a:pPr>
            <a:endParaRPr lang="en-US" dirty="0"/>
          </a:p>
          <a:p>
            <a:pPr marL="285750" indent="-285750" algn="l">
              <a:buFontTx/>
              <a:buChar char="-"/>
            </a:pPr>
            <a:endParaRPr lang="en-US" dirty="0"/>
          </a:p>
        </p:txBody>
      </p:sp>
      <p:pic>
        <p:nvPicPr>
          <p:cNvPr id="6" name="Grafik 5" descr="Ein Bild, das Text, Whiteboard enthält.&#10;&#10;Automatisch generierte Beschreibung">
            <a:extLst>
              <a:ext uri="{FF2B5EF4-FFF2-40B4-BE49-F238E27FC236}">
                <a16:creationId xmlns:a16="http://schemas.microsoft.com/office/drawing/2014/main" id="{981E9854-B2C6-4E56-A79A-67BB777D7F0B}"/>
              </a:ext>
            </a:extLst>
          </p:cNvPr>
          <p:cNvPicPr>
            <a:picLocks noChangeAspect="1"/>
          </p:cNvPicPr>
          <p:nvPr/>
        </p:nvPicPr>
        <p:blipFill>
          <a:blip r:embed="rId3"/>
          <a:stretch>
            <a:fillRect/>
          </a:stretch>
        </p:blipFill>
        <p:spPr>
          <a:xfrm>
            <a:off x="231140" y="243840"/>
            <a:ext cx="3357064" cy="6377939"/>
          </a:xfrm>
          <a:prstGeom prst="rect">
            <a:avLst/>
          </a:prstGeom>
        </p:spPr>
      </p:pic>
    </p:spTree>
    <p:extLst>
      <p:ext uri="{BB962C8B-B14F-4D97-AF65-F5344CB8AC3E}">
        <p14:creationId xmlns:p14="http://schemas.microsoft.com/office/powerpoint/2010/main" val="4160285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78231" y="1697866"/>
            <a:ext cx="5349836" cy="4525962"/>
          </a:xfrm>
        </p:spPr>
      </p:pic>
      <p:sp>
        <p:nvSpPr>
          <p:cNvPr id="2" name="Titel 1"/>
          <p:cNvSpPr>
            <a:spLocks noGrp="1"/>
          </p:cNvSpPr>
          <p:nvPr>
            <p:ph type="title"/>
          </p:nvPr>
        </p:nvSpPr>
        <p:spPr>
          <a:xfrm>
            <a:off x="2852477" y="269047"/>
            <a:ext cx="8579296" cy="1428819"/>
          </a:xfrm>
          <a:solidFill>
            <a:schemeClr val="bg1"/>
          </a:solidFill>
        </p:spPr>
        <p:txBody>
          <a:bodyPr/>
          <a:lstStyle/>
          <a:p>
            <a:r>
              <a:rPr lang="de-CH" dirty="0"/>
              <a:t>Kraft der positiven Gedanken</a:t>
            </a:r>
          </a:p>
        </p:txBody>
      </p:sp>
      <p:sp>
        <p:nvSpPr>
          <p:cNvPr id="6" name="Foliennummernplatzhalter 5"/>
          <p:cNvSpPr>
            <a:spLocks noGrp="1"/>
          </p:cNvSpPr>
          <p:nvPr>
            <p:ph type="sldNum" sz="quarter" idx="12"/>
          </p:nvPr>
        </p:nvSpPr>
        <p:spPr/>
        <p:txBody>
          <a:bodyPr/>
          <a:lstStyle/>
          <a:p>
            <a:fld id="{3122FA51-5B7C-4F47-B937-27FF911B2A8E}" type="slidenum">
              <a:rPr lang="de-CH" smtClean="0"/>
              <a:t>9</a:t>
            </a:fld>
            <a:endParaRPr lang="de-CH" dirty="0"/>
          </a:p>
        </p:txBody>
      </p:sp>
    </p:spTree>
    <p:extLst>
      <p:ext uri="{BB962C8B-B14F-4D97-AF65-F5344CB8AC3E}">
        <p14:creationId xmlns:p14="http://schemas.microsoft.com/office/powerpoint/2010/main" val="1377788548"/>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64B270AB-C138-415C-897E-3C24487DECF1}">
  <ds:schemaRefs>
    <ds:schemaRef ds:uri="http://schemas.microsoft.com/sharepoint/v3/contenttype/forms"/>
  </ds:schemaRefs>
</ds:datastoreItem>
</file>

<file path=customXml/itemProps2.xml><?xml version="1.0" encoding="utf-8"?>
<ds:datastoreItem xmlns:ds="http://schemas.openxmlformats.org/officeDocument/2006/customXml" ds:itemID="{0585E981-8C91-4205-A0C3-C991F42B4C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C4C00F4-06E9-43E3-AD97-88A857CEFA82}">
  <ds:schemaRefs>
    <ds:schemaRef ds:uri="http://schemas.openxmlformats.org/package/2006/metadata/core-properties"/>
    <ds:schemaRef ds:uri="http://purl.org/dc/terms/"/>
    <ds:schemaRef ds:uri="71af3243-3dd4-4a8d-8c0d-dd76da1f02a5"/>
    <ds:schemaRef ds:uri="http://schemas.microsoft.com/office/2006/documentManagement/types"/>
    <ds:schemaRef ds:uri="http://purl.org/dc/dcmitype/"/>
    <ds:schemaRef ds:uri="http://schemas.microsoft.com/office/2006/metadata/properties"/>
    <ds:schemaRef ds:uri="http://purl.org/dc/elements/1.1/"/>
    <ds:schemaRef ds:uri="http://www.w3.org/XML/1998/namespace"/>
    <ds:schemaRef ds:uri="http://schemas.microsoft.com/office/infopath/2007/PartnerControls"/>
    <ds:schemaRef ds:uri="16c05727-aa75-4e4a-9b5f-8a80a1165891"/>
  </ds:schemaRefs>
</ds:datastoreItem>
</file>

<file path=docProps/app.xml><?xml version="1.0" encoding="utf-8"?>
<Properties xmlns="http://schemas.openxmlformats.org/officeDocument/2006/extended-properties" xmlns:vt="http://schemas.openxmlformats.org/officeDocument/2006/docPropsVTypes">
  <Template>TM03457444[[fn=Basis]]</Template>
  <TotalTime>0</TotalTime>
  <Words>703</Words>
  <Application>Microsoft Office PowerPoint</Application>
  <PresentationFormat>Breitbild</PresentationFormat>
  <Paragraphs>134</Paragraphs>
  <Slides>16</Slides>
  <Notes>11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16</vt:i4>
      </vt:variant>
    </vt:vector>
  </HeadingPairs>
  <TitlesOfParts>
    <vt:vector size="21" baseType="lpstr">
      <vt:lpstr>Arial</vt:lpstr>
      <vt:lpstr>Calibri</vt:lpstr>
      <vt:lpstr>Corbel</vt:lpstr>
      <vt:lpstr>Franklin Gothic Book</vt:lpstr>
      <vt:lpstr>Basis</vt:lpstr>
      <vt:lpstr>Stress, mich nicht! Tipps für den Alltag</vt:lpstr>
      <vt:lpstr>Sonja Hiltebrand?</vt:lpstr>
      <vt:lpstr>      Die 2 Arten von Stress</vt:lpstr>
      <vt:lpstr>         Eigene Stressoren?  </vt:lpstr>
      <vt:lpstr>PowerPoint-Präsentation</vt:lpstr>
      <vt:lpstr>Stress und Gefühle</vt:lpstr>
      <vt:lpstr>             Selbstfürsorge </vt:lpstr>
      <vt:lpstr> </vt:lpstr>
      <vt:lpstr>Kraft der positiven Gedanken</vt:lpstr>
      <vt:lpstr>Resilienz &amp; Coping Strategie</vt:lpstr>
      <vt:lpstr>Von 0 auf 100 und zurück</vt:lpstr>
      <vt:lpstr>Hirntätigkeit  stimulieren                   </vt:lpstr>
      <vt:lpstr>   Übungen    «Die liegende Acht»</vt:lpstr>
      <vt:lpstr>Ausschüttung von Glückshormonen (Botenstoffe)  Dopamin, Serotonin, Noradrenalin Endorphine, Oxitocin</vt:lpstr>
      <vt:lpstr>Dein bester Freund</vt:lpstr>
      <vt:lpstr>Wünsche Ihren viele gute und stressfreie Momente durch das ganze Jahr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Umgang und Grenzen als ehrenamtliche Freiwillige</dc:title>
  <dc:creator>Sonja Hiltebrand</dc:creator>
  <cp:lastModifiedBy>Keller Sandra</cp:lastModifiedBy>
  <cp:revision>38</cp:revision>
  <cp:lastPrinted>2022-03-28T16:49:41Z</cp:lastPrinted>
  <dcterms:created xsi:type="dcterms:W3CDTF">2022-03-20T15:21:53Z</dcterms:created>
  <dcterms:modified xsi:type="dcterms:W3CDTF">2023-09-11T17:38:43Z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